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handoutMasterIdLst>
    <p:handoutMasterId r:id="rId8"/>
  </p:handoutMasterIdLst>
  <p:sldIdLst>
    <p:sldId id="398" r:id="rId3"/>
    <p:sldId id="4284" r:id="rId4"/>
    <p:sldId id="399" r:id="rId5"/>
    <p:sldId id="400" r:id="rId6"/>
  </p:sldIdLst>
  <p:sldSz cx="9144000" cy="5143500" type="screen16x9"/>
  <p:notesSz cx="6858000" cy="994568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99"/>
    <a:srgbClr val="FFFF66"/>
    <a:srgbClr val="CCFFCC"/>
    <a:srgbClr val="CCFF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16DA210-FB5B-4158-B5E0-FEB733F419BA}" styleName="ลักษณะสีอ่อน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94660"/>
  </p:normalViewPr>
  <p:slideViewPr>
    <p:cSldViewPr>
      <p:cViewPr varScale="1">
        <p:scale>
          <a:sx n="78" d="100"/>
          <a:sy n="78" d="100"/>
        </p:scale>
        <p:origin x="9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AF25A-5B7F-46CB-B624-E3D8FE5320F3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086E6-0A85-43F9-A289-36B26DB22E0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27205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C79E6-0D15-4973-9335-FE73BEC05CC8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BABB3-DD0F-4725-8F19-83301ABDAD1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5044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2" y="1597821"/>
            <a:ext cx="7772400" cy="1102519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2911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84439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399" y="205979"/>
            <a:ext cx="2057401" cy="4388644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1" cy="4388644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79718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96AEB2B-F9D9-573E-8F15-C3F2DC4F76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643E7B7C-5B59-6313-1E87-629E4A2C34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09639FD-A8D7-26C8-654A-487FD9A66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49B238F-85E5-E7F3-C708-9165A29A1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4044794-86C7-5363-79C8-BBCC4FEC6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04253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A7B5159-42A1-1595-7EE7-48EF9A8F4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A628A46-EA84-72FD-A6E9-75094B6F3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DB8E4C4-84F1-A848-40DE-4B3732123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9633EB4-E307-80D6-101F-AE1D819B6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F80623F-A19B-95AE-5321-6A1E14998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00115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F9E42EC-7004-ABAF-E428-FB7A91B78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6C0C7E15-6B20-A37F-5B92-384A8347B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BBD22FB-9597-8F16-0C18-93699E2DE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DDDAE0A-748D-DE29-89FB-80F3A20C8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2BB82C3-5D4F-B785-902F-4B10132C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97025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92817BC-CA9F-E88C-FC31-820DAF0FB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4F3B19D-0B50-9C68-24CA-397026738B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3586BED-12F2-4E82-ABBE-E8720B273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6053ED9-3A6F-B745-1BC3-BB8D21790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07419E93-E8E2-FA7B-848D-733B52108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CD4CFA8-BA87-F4D1-6858-5EFD9941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85018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378D35C-6BED-A887-C41C-C677A7A91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26EDFBA-7898-C0C6-3004-96BECADEA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24C5B5DD-3E77-9E83-477C-210E014BB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D31988E1-D6C9-80DD-4451-ABAB63AF35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CC778AD3-7A58-CF96-D3F1-FAFFD7FB70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2A7C8D95-7738-74B5-AA1A-B0FFA5E6E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EF6CCBBB-E3C1-BDC8-911C-4FB114185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8798C999-B48D-17D0-5FAB-522B32A5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90988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DE3E826-8FA6-7054-C4C3-42F4558EC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E8327730-64D4-F571-AD28-B303EFE32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6F9D8404-6EAA-1BB5-9F99-26069B4AF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775B1AD0-36A7-69AD-5895-7D72C1CCF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24977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0EF7D3CC-9F2C-D7CB-FB67-3DE8B2D16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01F1E27A-056F-71E0-15A8-C5CCD7372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86808427-F7CD-F7AB-F3F7-D586A2207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07572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8D85756-519E-DBE9-C9BA-21710C463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D859CB9-3CA4-4DB6-59F8-0B9434103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9E5A9122-6153-4EF0-26A0-78DDAE29B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6C46AD67-2A8E-445E-A8C3-DCC26946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A5B5C31B-3840-56C9-FA70-5E84E6896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7FFF2375-D972-9B6F-4521-0B375E42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187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4013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BEC71D3-7CC8-04D6-2B40-D8D1C0D5A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3B6B3AD7-A5A3-644E-7281-A1645079F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43627D09-287B-3873-1304-3C0FFBB45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DF358723-23A9-01A2-6C1E-BB3EE40EF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7D6A4149-2E61-16BC-F8D9-C4967A39F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1D3B5C5A-B472-81AD-9F44-15C412E34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05282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DA07157-5659-C16D-08C4-F640A932C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6366D7A8-8FC3-C5EB-5BE0-36D7123F57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AA06A8D-176D-E1DD-8959-F380D220C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30E87AC-3E0E-114A-93BD-74DA6C04E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0BD646F-89AB-DCF5-98FA-122954750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20525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BA5839C8-7CAE-9EDE-BD81-2A736AB81F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E0BB1DD5-5BFD-7486-3F39-6C43F7DF3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2B8CF03-6B41-FA99-B679-974B26D15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04FC041-D43A-A84C-E0C1-4FD3F2467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A303EAE-2FD3-746B-E166-E266D48D4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677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4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4795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1" y="1200151"/>
            <a:ext cx="4038601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1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4285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4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7953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0589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308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2" y="204791"/>
            <a:ext cx="5111749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8865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3841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51235-B6BC-467A-BA3F-29AB20137090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2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2D1F4-0E63-4791-9421-E4201D8C8D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48476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BE07D513-ACF0-00DB-9D38-05AA64F7D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A46CB588-E139-EF29-CF0F-B0196B878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C695F72E-2EA5-1216-D037-9F64F8542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3C953-C59E-4CB6-A3B9-B8D336CBD96B}" type="datetimeFigureOut">
              <a:rPr lang="th-TH" smtClean="0"/>
              <a:t>30/06/66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A35D20C-465B-DC5B-3E47-12E8A7F51E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4BF1228-A301-91D6-AC26-CED1030246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ED556-9DC9-452F-85F2-241AA4481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0890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85386" y="-19656"/>
            <a:ext cx="6045040" cy="431166"/>
          </a:xfrm>
          <a:prstGeom prst="rect">
            <a:avLst/>
          </a:prstGeom>
          <a:noFill/>
        </p:spPr>
        <p:txBody>
          <a:bodyPr wrap="square" lIns="122195" tIns="61098" rIns="122195" bIns="61098" rtlCol="0">
            <a:spAutoFit/>
          </a:bodyPr>
          <a:lstStyle/>
          <a:p>
            <a:pPr algn="ctr"/>
            <a:r>
              <a:rPr lang="th-TH" sz="2000" b="1" dirty="0">
                <a:cs typeface="+mj-cs"/>
              </a:rPr>
              <a:t>ธรรมนูญว่าด้วยระบบสุขภาพแห่งชาติ ฉบับที่ 3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3529" y="310188"/>
            <a:ext cx="6624736" cy="69265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lIns="122195" tIns="61098" rIns="122195" bIns="61098" rtlCol="0">
            <a:spAutoFit/>
          </a:bodyPr>
          <a:lstStyle/>
          <a:p>
            <a:pPr algn="ctr"/>
            <a:r>
              <a:rPr lang="th-TH" sz="1800" dirty="0"/>
              <a:t>	เป้าหมายระยะ 5 ปี </a:t>
            </a:r>
            <a:r>
              <a:rPr lang="en-US" sz="1800" dirty="0"/>
              <a:t>: </a:t>
            </a:r>
            <a:r>
              <a:rPr lang="th-TH" sz="1800" dirty="0"/>
              <a:t>ระบบสุขภาพที่เป็นธรรม (ระบบสุขภาพที่สามารถแบกรับ ปรับเปลี่ยน ฟื้นตัว พลิกโฉม ไม่ทิ้งใครไว้ข้างหลัง ยอมรับในความแตกต่าง และยั่งยืน)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9513" y="1019235"/>
            <a:ext cx="7761532" cy="400388"/>
          </a:xfrm>
          <a:prstGeom prst="rect">
            <a:avLst/>
          </a:prstGeom>
          <a:noFill/>
        </p:spPr>
        <p:txBody>
          <a:bodyPr wrap="square" lIns="122195" tIns="61098" rIns="122195" bIns="61098" rtlCol="0">
            <a:spAutoFit/>
          </a:bodyPr>
          <a:lstStyle/>
          <a:p>
            <a:r>
              <a:rPr lang="th-TH" sz="1800" dirty="0"/>
              <a:t>แนวคิดหลักของระบบสุขภาพ </a:t>
            </a:r>
            <a:r>
              <a:rPr lang="en-US" sz="1800" dirty="0"/>
              <a:t>: </a:t>
            </a:r>
            <a:r>
              <a:rPr lang="th-TH" sz="1800" dirty="0"/>
              <a:t>การอภิบาลระบบสุขภาพที่มุ่งเน้น 3 ส่วน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16182" y="1322593"/>
            <a:ext cx="1164823" cy="6158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122195" tIns="61098" rIns="122195" bIns="61098" rtlCol="0">
            <a:spAutoFit/>
          </a:bodyPr>
          <a:lstStyle/>
          <a:p>
            <a:pPr algn="ctr"/>
            <a:r>
              <a:rPr lang="th-TH" sz="1600" dirty="0"/>
              <a:t>3.การพัฒนาศักยภาพมนุษย์</a:t>
            </a:r>
          </a:p>
        </p:txBody>
      </p:sp>
      <p:grpSp>
        <p:nvGrpSpPr>
          <p:cNvPr id="17" name="กลุ่ม 16"/>
          <p:cNvGrpSpPr/>
          <p:nvPr/>
        </p:nvGrpSpPr>
        <p:grpSpPr>
          <a:xfrm>
            <a:off x="2051721" y="1851671"/>
            <a:ext cx="2612053" cy="2006566"/>
            <a:chOff x="3656856" y="3636025"/>
            <a:chExt cx="2520280" cy="2433594"/>
          </a:xfrm>
        </p:grpSpPr>
        <p:sp>
          <p:nvSpPr>
            <p:cNvPr id="18" name="สามเหลี่ยมหน้าจั่ว 17"/>
            <p:cNvSpPr/>
            <p:nvPr/>
          </p:nvSpPr>
          <p:spPr>
            <a:xfrm>
              <a:off x="3656856" y="3636025"/>
              <a:ext cx="2520280" cy="2160240"/>
            </a:xfrm>
            <a:prstGeom prst="triangl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 sz="16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28864" y="4464532"/>
              <a:ext cx="2362063" cy="16050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1600" dirty="0"/>
                <a:t>1. การพัฒนา                        กระบวนการมีส่วนร่วม                            </a:t>
              </a:r>
              <a:r>
                <a:rPr lang="en-US" sz="1600" dirty="0"/>
                <a:t>: </a:t>
              </a:r>
              <a:r>
                <a:rPr lang="th-TH" sz="1600" dirty="0"/>
                <a:t>มีผู้ที่เกี่ยวข้องทุกภาคส่วนในการดำเนินงาน</a:t>
              </a:r>
            </a:p>
            <a:p>
              <a:pPr algn="ctr"/>
              <a:endParaRPr lang="th-TH" sz="16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518249" y="1832808"/>
            <a:ext cx="2430016" cy="623404"/>
          </a:xfrm>
          <a:prstGeom prst="rect">
            <a:avLst/>
          </a:prstGeom>
          <a:noFill/>
        </p:spPr>
        <p:txBody>
          <a:bodyPr wrap="square" lIns="122195" tIns="61098" rIns="122195" bIns="61098" rtlCol="0">
            <a:spAutoFit/>
          </a:bodyPr>
          <a:lstStyle/>
          <a:p>
            <a:pPr algn="ctr"/>
            <a:r>
              <a:rPr lang="th-TH" sz="1600" dirty="0"/>
              <a:t>ด้านทักษะ </a:t>
            </a:r>
            <a:r>
              <a:rPr lang="en-US" sz="1600" dirty="0"/>
              <a:t>: </a:t>
            </a:r>
            <a:r>
              <a:rPr lang="th-TH" sz="1600" dirty="0"/>
              <a:t>ความรู้รอบด้านสุขภาพ ด้านสิ่งแวดล้อม </a:t>
            </a:r>
            <a:r>
              <a:rPr lang="th-TH" sz="1600" dirty="0" err="1"/>
              <a:t>ด้านดิจิทัล</a:t>
            </a:r>
            <a:endParaRPr lang="th-TH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4572000" y="2517906"/>
            <a:ext cx="2304256" cy="1108274"/>
          </a:xfrm>
          <a:prstGeom prst="rect">
            <a:avLst/>
          </a:prstGeom>
          <a:noFill/>
        </p:spPr>
        <p:txBody>
          <a:bodyPr wrap="square" lIns="122195" tIns="61098" rIns="122195" bIns="61098" rtlCol="0">
            <a:spAutoFit/>
          </a:bodyPr>
          <a:lstStyle/>
          <a:p>
            <a:pPr algn="ctr"/>
            <a:r>
              <a:rPr lang="th-TH" sz="1600" dirty="0"/>
              <a:t>ความเป็นพลเมือง </a:t>
            </a:r>
            <a:r>
              <a:rPr lang="en-US" sz="1600" dirty="0"/>
              <a:t>: </a:t>
            </a:r>
            <a:r>
              <a:rPr lang="th-TH" sz="1600" dirty="0"/>
              <a:t>ร่วมรับผิดชอบต่อสังคม ได้รับข้อมูล เข้ามามีบทบาท และได้รับการสนับสนุนและการปฏิบัติอย่าง</a:t>
            </a:r>
            <a:r>
              <a:rPr lang="th-TH" sz="1600" dirty="0" err="1"/>
              <a:t>สมศัก</a:t>
            </a:r>
            <a:r>
              <a:rPr lang="th-TH" sz="1600" dirty="0"/>
              <a:t>ศรี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383" y="1379274"/>
            <a:ext cx="2186844" cy="11082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lIns="122195" tIns="61098" rIns="122195" bIns="61098" rtlCol="0">
            <a:spAutoFit/>
          </a:bodyPr>
          <a:lstStyle/>
          <a:p>
            <a:pPr algn="ctr"/>
            <a:r>
              <a:rPr lang="th-TH" sz="1600" dirty="0"/>
              <a:t>2. การทำสภาพแวดล้อมให้เอื้อต่อการมีสุขภาพที่ดี มีการจัดการปัจจัยกำหนดสุขภาพด้านต่างๆ และเอื้อให้เกิดการมีสุขภาพที่ดี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1523" y="3723879"/>
            <a:ext cx="6624734" cy="892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22195" tIns="61098" rIns="122195" bIns="61098" rtlCol="0">
            <a:spAutoFit/>
          </a:bodyPr>
          <a:lstStyle/>
          <a:p>
            <a:pPr algn="thaiDist"/>
            <a:r>
              <a:rPr lang="th-TH" sz="1800" dirty="0"/>
              <a:t>	</a:t>
            </a:r>
            <a:r>
              <a:rPr lang="th-TH" sz="1600" dirty="0"/>
              <a:t>การนำธรรมนูญไปปฏิบัติ </a:t>
            </a:r>
            <a:r>
              <a:rPr lang="en-US" sz="1600" dirty="0"/>
              <a:t>: </a:t>
            </a:r>
            <a:r>
              <a:rPr lang="th-TH" sz="1600" dirty="0"/>
              <a:t>เป็นเครื่องมือสำหรับใช้ขับเคลื่อน ติดตาม และอ้างอิงในการประเมินระบบสุขภาพ การจัดทำรายงานสถานการณ์ระบบสุขภาพ การแจ้งเตือน การให้ข้อแนะนำ การทำงานที่สอดคล้องกับธรรมนูญฯ การมีเครือข่ายการทำงานที่นำธรรมนูญ ไปอ้างอิงในทางปฏิบัติ</a:t>
            </a:r>
          </a:p>
        </p:txBody>
      </p:sp>
      <p:sp>
        <p:nvSpPr>
          <p:cNvPr id="25" name="สี่เหลี่ยมผืนผ้า 24"/>
          <p:cNvSpPr/>
          <p:nvPr/>
        </p:nvSpPr>
        <p:spPr>
          <a:xfrm>
            <a:off x="179514" y="1014434"/>
            <a:ext cx="6768752" cy="269136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7" name="วงรี 26"/>
          <p:cNvSpPr/>
          <p:nvPr/>
        </p:nvSpPr>
        <p:spPr>
          <a:xfrm>
            <a:off x="7020273" y="3165376"/>
            <a:ext cx="1194217" cy="10808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dirty="0">
                <a:solidFill>
                  <a:schemeClr val="tx1"/>
                </a:solidFill>
                <a:cs typeface="+mj-cs"/>
              </a:rPr>
              <a:t>เศรษฐกิจ</a:t>
            </a:r>
          </a:p>
        </p:txBody>
      </p:sp>
      <p:sp>
        <p:nvSpPr>
          <p:cNvPr id="29" name="วงรี 28"/>
          <p:cNvSpPr/>
          <p:nvPr/>
        </p:nvSpPr>
        <p:spPr>
          <a:xfrm>
            <a:off x="7941046" y="3272098"/>
            <a:ext cx="1194217" cy="10808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dirty="0">
                <a:solidFill>
                  <a:schemeClr val="tx1"/>
                </a:solidFill>
                <a:cs typeface="+mj-cs"/>
              </a:rPr>
              <a:t>สังคม</a:t>
            </a:r>
          </a:p>
        </p:txBody>
      </p:sp>
      <p:sp>
        <p:nvSpPr>
          <p:cNvPr id="26" name="วงรี 25"/>
          <p:cNvSpPr/>
          <p:nvPr/>
        </p:nvSpPr>
        <p:spPr>
          <a:xfrm>
            <a:off x="7524330" y="2510195"/>
            <a:ext cx="1296144" cy="1080840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dirty="0">
                <a:solidFill>
                  <a:schemeClr val="tx1"/>
                </a:solidFill>
                <a:cs typeface="+mj-cs"/>
              </a:rPr>
              <a:t>สิ่งแวดล้อม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60656" y="483519"/>
            <a:ext cx="1875840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>
                <a:cs typeface="+mj-cs"/>
              </a:rPr>
              <a:t>กรอบแนวคิด ปรัชญาและเป้าหมายร่วมของระบบสุขภาพ                         ในธรรมนูญ ฉบับที่ 3</a:t>
            </a:r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1" y="0"/>
            <a:ext cx="6997904" cy="5143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3" name="ลูกศรซ้าย-ขวา 32"/>
          <p:cNvSpPr/>
          <p:nvPr/>
        </p:nvSpPr>
        <p:spPr>
          <a:xfrm>
            <a:off x="7020273" y="2678093"/>
            <a:ext cx="432048" cy="207462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8" name="ลูกศรซ้าย-ขวา 37"/>
          <p:cNvSpPr/>
          <p:nvPr/>
        </p:nvSpPr>
        <p:spPr>
          <a:xfrm>
            <a:off x="2945751" y="1619385"/>
            <a:ext cx="511129" cy="197162"/>
          </a:xfrm>
          <a:prstGeom prst="left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9" name="ลูกศรโค้งซ้าย 38"/>
          <p:cNvSpPr/>
          <p:nvPr/>
        </p:nvSpPr>
        <p:spPr>
          <a:xfrm rot="19950935">
            <a:off x="4908516" y="1397353"/>
            <a:ext cx="209024" cy="534371"/>
          </a:xfrm>
          <a:prstGeom prst="curvedLeftArrow">
            <a:avLst>
              <a:gd name="adj1" fmla="val 25000"/>
              <a:gd name="adj2" fmla="val 53440"/>
              <a:gd name="adj3" fmla="val 25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40" name="ลูกศรโค้งขึ้น 39"/>
          <p:cNvSpPr/>
          <p:nvPr/>
        </p:nvSpPr>
        <p:spPr>
          <a:xfrm rot="3518911">
            <a:off x="4066707" y="2360150"/>
            <a:ext cx="838038" cy="251566"/>
          </a:xfrm>
          <a:prstGeom prst="curved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41" name="ลูกศรโค้งขึ้น 40"/>
          <p:cNvSpPr/>
          <p:nvPr/>
        </p:nvSpPr>
        <p:spPr>
          <a:xfrm rot="16780514">
            <a:off x="3610891" y="2213988"/>
            <a:ext cx="771377" cy="278907"/>
          </a:xfrm>
          <a:prstGeom prst="curved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43" name="ลูกศรโค้งซ้าย 42"/>
          <p:cNvSpPr/>
          <p:nvPr/>
        </p:nvSpPr>
        <p:spPr>
          <a:xfrm flipH="1" flipV="1">
            <a:off x="2267744" y="2499742"/>
            <a:ext cx="288032" cy="581330"/>
          </a:xfrm>
          <a:prstGeom prst="curved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45" name="สี่เหลี่ยมผืนผ้า 44"/>
          <p:cNvSpPr/>
          <p:nvPr/>
        </p:nvSpPr>
        <p:spPr>
          <a:xfrm>
            <a:off x="1584673" y="4515966"/>
            <a:ext cx="374441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tx1"/>
                </a:solidFill>
                <a:cs typeface="+mj-cs"/>
              </a:rPr>
              <a:t>สุขภาพกาย จิต ปัญญา สังคม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641919" y="4803998"/>
            <a:ext cx="46582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dirty="0">
                <a:cs typeface="+mj-cs"/>
              </a:rPr>
              <a:t>ครอบคลุมการบริการสุขภาพและการสร้างเสริมสุขภาพที่รวมถึง</a:t>
            </a:r>
          </a:p>
        </p:txBody>
      </p:sp>
    </p:spTree>
    <p:extLst>
      <p:ext uri="{BB962C8B-B14F-4D97-AF65-F5344CB8AC3E}">
        <p14:creationId xmlns:p14="http://schemas.microsoft.com/office/powerpoint/2010/main" val="1283398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ตัวเชื่อมต่อตรง 48">
            <a:extLst>
              <a:ext uri="{FF2B5EF4-FFF2-40B4-BE49-F238E27FC236}">
                <a16:creationId xmlns:a16="http://schemas.microsoft.com/office/drawing/2014/main" id="{21046DD0-E0A4-935B-E13E-41004079A122}"/>
              </a:ext>
            </a:extLst>
          </p:cNvPr>
          <p:cNvCxnSpPr>
            <a:cxnSpLocks/>
          </p:cNvCxnSpPr>
          <p:nvPr/>
        </p:nvCxnSpPr>
        <p:spPr>
          <a:xfrm>
            <a:off x="8184311" y="1493264"/>
            <a:ext cx="0" cy="2721212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6BF6CC1-1AAF-1231-5E4B-D9A08AE2B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325" y="121147"/>
            <a:ext cx="4215530" cy="411712"/>
          </a:xfrm>
        </p:spPr>
        <p:txBody>
          <a:bodyPr>
            <a:normAutofit fontScale="90000"/>
          </a:bodyPr>
          <a:lstStyle/>
          <a:p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กระบวนการร่างธรรมนูญสุขภาวะ</a:t>
            </a:r>
            <a:endParaRPr lang="th-TH" dirty="0"/>
          </a:p>
        </p:txBody>
      </p:sp>
      <p:sp>
        <p:nvSpPr>
          <p:cNvPr id="5" name="Freeform: Shape 86">
            <a:extLst>
              <a:ext uri="{FF2B5EF4-FFF2-40B4-BE49-F238E27FC236}">
                <a16:creationId xmlns:a16="http://schemas.microsoft.com/office/drawing/2014/main" id="{B478CEA8-AA6E-0AB0-CAF1-982A8BE65B8C}"/>
              </a:ext>
            </a:extLst>
          </p:cNvPr>
          <p:cNvSpPr/>
          <p:nvPr/>
        </p:nvSpPr>
        <p:spPr>
          <a:xfrm>
            <a:off x="7539527" y="1922824"/>
            <a:ext cx="1289565" cy="884348"/>
          </a:xfrm>
          <a:custGeom>
            <a:avLst/>
            <a:gdLst>
              <a:gd name="connsiteX0" fmla="*/ 486729 w 875505"/>
              <a:gd name="connsiteY0" fmla="*/ 536269 h 600398"/>
              <a:gd name="connsiteX1" fmla="*/ 489449 w 875505"/>
              <a:gd name="connsiteY1" fmla="*/ 538423 h 600398"/>
              <a:gd name="connsiteX2" fmla="*/ 502751 w 875505"/>
              <a:gd name="connsiteY2" fmla="*/ 566841 h 600398"/>
              <a:gd name="connsiteX3" fmla="*/ 498217 w 875505"/>
              <a:gd name="connsiteY3" fmla="*/ 576817 h 600398"/>
              <a:gd name="connsiteX4" fmla="*/ 452567 w 875505"/>
              <a:gd name="connsiteY4" fmla="*/ 598886 h 600398"/>
              <a:gd name="connsiteX5" fmla="*/ 438055 w 875505"/>
              <a:gd name="connsiteY5" fmla="*/ 600398 h 600398"/>
              <a:gd name="connsiteX6" fmla="*/ 384243 w 875505"/>
              <a:gd name="connsiteY6" fmla="*/ 584980 h 600398"/>
              <a:gd name="connsiteX7" fmla="*/ 375778 w 875505"/>
              <a:gd name="connsiteY7" fmla="*/ 552632 h 600398"/>
              <a:gd name="connsiteX8" fmla="*/ 379104 w 875505"/>
              <a:gd name="connsiteY8" fmla="*/ 545981 h 600398"/>
              <a:gd name="connsiteX9" fmla="*/ 393917 w 875505"/>
              <a:gd name="connsiteY9" fmla="*/ 544167 h 600398"/>
              <a:gd name="connsiteX10" fmla="*/ 450148 w 875505"/>
              <a:gd name="connsiteY10" fmla="*/ 559585 h 600398"/>
              <a:gd name="connsiteX11" fmla="*/ 484007 w 875505"/>
              <a:gd name="connsiteY11" fmla="*/ 538423 h 600398"/>
              <a:gd name="connsiteX12" fmla="*/ 486729 w 875505"/>
              <a:gd name="connsiteY12" fmla="*/ 536269 h 600398"/>
              <a:gd name="connsiteX13" fmla="*/ 89524 w 875505"/>
              <a:gd name="connsiteY13" fmla="*/ 422864 h 600398"/>
              <a:gd name="connsiteX14" fmla="*/ 104602 w 875505"/>
              <a:gd name="connsiteY14" fmla="*/ 434125 h 600398"/>
              <a:gd name="connsiteX15" fmla="*/ 209203 w 875505"/>
              <a:gd name="connsiteY15" fmla="*/ 500029 h 600398"/>
              <a:gd name="connsiteX16" fmla="*/ 247899 w 875505"/>
              <a:gd name="connsiteY16" fmla="*/ 502146 h 600398"/>
              <a:gd name="connsiteX17" fmla="*/ 254852 w 875505"/>
              <a:gd name="connsiteY17" fmla="*/ 504564 h 600398"/>
              <a:gd name="connsiteX18" fmla="*/ 338896 w 875505"/>
              <a:gd name="connsiteY18" fmla="*/ 545981 h 600398"/>
              <a:gd name="connsiteX19" fmla="*/ 356430 w 875505"/>
              <a:gd name="connsiteY19" fmla="*/ 547191 h 600398"/>
              <a:gd name="connsiteX20" fmla="*/ 164460 w 875505"/>
              <a:gd name="connsiteY20" fmla="*/ 561702 h 600398"/>
              <a:gd name="connsiteX21" fmla="*/ 205575 w 875505"/>
              <a:gd name="connsiteY21" fmla="*/ 532377 h 600398"/>
              <a:gd name="connsiteX22" fmla="*/ 200436 w 875505"/>
              <a:gd name="connsiteY22" fmla="*/ 533284 h 600398"/>
              <a:gd name="connsiteX23" fmla="*/ 82835 w 875505"/>
              <a:gd name="connsiteY23" fmla="*/ 534493 h 600398"/>
              <a:gd name="connsiteX24" fmla="*/ 80114 w 875505"/>
              <a:gd name="connsiteY24" fmla="*/ 525122 h 600398"/>
              <a:gd name="connsiteX25" fmla="*/ 99765 w 875505"/>
              <a:gd name="connsiteY25" fmla="*/ 502146 h 600398"/>
              <a:gd name="connsiteX26" fmla="*/ 48673 w 875505"/>
              <a:gd name="connsiteY26" fmla="*/ 498820 h 600398"/>
              <a:gd name="connsiteX27" fmla="*/ 79510 w 875505"/>
              <a:gd name="connsiteY27" fmla="*/ 471309 h 600398"/>
              <a:gd name="connsiteX28" fmla="*/ 53208 w 875505"/>
              <a:gd name="connsiteY28" fmla="*/ 458915 h 600398"/>
              <a:gd name="connsiteX29" fmla="*/ 36581 w 875505"/>
              <a:gd name="connsiteY29" fmla="*/ 447427 h 600398"/>
              <a:gd name="connsiteX30" fmla="*/ 37488 w 875505"/>
              <a:gd name="connsiteY30" fmla="*/ 437148 h 600398"/>
              <a:gd name="connsiteX31" fmla="*/ 71951 w 875505"/>
              <a:gd name="connsiteY31" fmla="*/ 423846 h 600398"/>
              <a:gd name="connsiteX32" fmla="*/ 89524 w 875505"/>
              <a:gd name="connsiteY32" fmla="*/ 422864 h 600398"/>
              <a:gd name="connsiteX33" fmla="*/ 792368 w 875505"/>
              <a:gd name="connsiteY33" fmla="*/ 421125 h 600398"/>
              <a:gd name="connsiteX34" fmla="*/ 839227 w 875505"/>
              <a:gd name="connsiteY34" fmla="*/ 435939 h 600398"/>
              <a:gd name="connsiteX35" fmla="*/ 839831 w 875505"/>
              <a:gd name="connsiteY35" fmla="*/ 448334 h 600398"/>
              <a:gd name="connsiteX36" fmla="*/ 799019 w 875505"/>
              <a:gd name="connsiteY36" fmla="*/ 470403 h 600398"/>
              <a:gd name="connsiteX37" fmla="*/ 829855 w 875505"/>
              <a:gd name="connsiteY37" fmla="*/ 498518 h 600398"/>
              <a:gd name="connsiteX38" fmla="*/ 778764 w 875505"/>
              <a:gd name="connsiteY38" fmla="*/ 501843 h 600398"/>
              <a:gd name="connsiteX39" fmla="*/ 797810 w 875505"/>
              <a:gd name="connsiteY39" fmla="*/ 523912 h 600398"/>
              <a:gd name="connsiteX40" fmla="*/ 793880 w 875505"/>
              <a:gd name="connsiteY40" fmla="*/ 534493 h 600398"/>
              <a:gd name="connsiteX41" fmla="*/ 676279 w 875505"/>
              <a:gd name="connsiteY41" fmla="*/ 532377 h 600398"/>
              <a:gd name="connsiteX42" fmla="*/ 672652 w 875505"/>
              <a:gd name="connsiteY42" fmla="*/ 531470 h 600398"/>
              <a:gd name="connsiteX43" fmla="*/ 714976 w 875505"/>
              <a:gd name="connsiteY43" fmla="*/ 560492 h 600398"/>
              <a:gd name="connsiteX44" fmla="*/ 520889 w 875505"/>
              <a:gd name="connsiteY44" fmla="*/ 545981 h 600398"/>
              <a:gd name="connsiteX45" fmla="*/ 551120 w 875505"/>
              <a:gd name="connsiteY45" fmla="*/ 544470 h 600398"/>
              <a:gd name="connsiteX46" fmla="*/ 623072 w 875505"/>
              <a:gd name="connsiteY46" fmla="*/ 504262 h 600398"/>
              <a:gd name="connsiteX47" fmla="*/ 629118 w 875505"/>
              <a:gd name="connsiteY47" fmla="*/ 501541 h 600398"/>
              <a:gd name="connsiteX48" fmla="*/ 779671 w 875505"/>
              <a:gd name="connsiteY48" fmla="*/ 426567 h 600398"/>
              <a:gd name="connsiteX49" fmla="*/ 792368 w 875505"/>
              <a:gd name="connsiteY49" fmla="*/ 421125 h 600398"/>
              <a:gd name="connsiteX50" fmla="*/ 436846 w 875505"/>
              <a:gd name="connsiteY50" fmla="*/ 186528 h 600398"/>
              <a:gd name="connsiteX51" fmla="*/ 517564 w 875505"/>
              <a:gd name="connsiteY51" fmla="*/ 357034 h 600398"/>
              <a:gd name="connsiteX52" fmla="*/ 534191 w 875505"/>
              <a:gd name="connsiteY52" fmla="*/ 334058 h 600398"/>
              <a:gd name="connsiteX53" fmla="*/ 591329 w 875505"/>
              <a:gd name="connsiteY53" fmla="*/ 294455 h 600398"/>
              <a:gd name="connsiteX54" fmla="*/ 654211 w 875505"/>
              <a:gd name="connsiteY54" fmla="*/ 267851 h 600398"/>
              <a:gd name="connsiteX55" fmla="*/ 662071 w 875505"/>
              <a:gd name="connsiteY55" fmla="*/ 265433 h 600398"/>
              <a:gd name="connsiteX56" fmla="*/ 659048 w 875505"/>
              <a:gd name="connsiteY56" fmla="*/ 282664 h 600398"/>
              <a:gd name="connsiteX57" fmla="*/ 798717 w 875505"/>
              <a:gd name="connsiteY57" fmla="*/ 211923 h 600398"/>
              <a:gd name="connsiteX58" fmla="*/ 875505 w 875505"/>
              <a:gd name="connsiteY58" fmla="*/ 199528 h 600398"/>
              <a:gd name="connsiteX59" fmla="*/ 856157 w 875505"/>
              <a:gd name="connsiteY59" fmla="*/ 218876 h 600398"/>
              <a:gd name="connsiteX60" fmla="*/ 821996 w 875505"/>
              <a:gd name="connsiteY60" fmla="*/ 292036 h 600398"/>
              <a:gd name="connsiteX61" fmla="*/ 660861 w 875505"/>
              <a:gd name="connsiteY61" fmla="*/ 467681 h 600398"/>
              <a:gd name="connsiteX62" fmla="*/ 621863 w 875505"/>
              <a:gd name="connsiteY62" fmla="*/ 479169 h 600398"/>
              <a:gd name="connsiteX63" fmla="*/ 591631 w 875505"/>
              <a:gd name="connsiteY63" fmla="*/ 505471 h 600398"/>
              <a:gd name="connsiteX64" fmla="*/ 484309 w 875505"/>
              <a:gd name="connsiteY64" fmla="*/ 527540 h 600398"/>
              <a:gd name="connsiteX65" fmla="*/ 472821 w 875505"/>
              <a:gd name="connsiteY65" fmla="*/ 529354 h 600398"/>
              <a:gd name="connsiteX66" fmla="*/ 399359 w 875505"/>
              <a:gd name="connsiteY66" fmla="*/ 529656 h 600398"/>
              <a:gd name="connsiteX67" fmla="*/ 388778 w 875505"/>
              <a:gd name="connsiteY67" fmla="*/ 527540 h 600398"/>
              <a:gd name="connsiteX68" fmla="*/ 259689 w 875505"/>
              <a:gd name="connsiteY68" fmla="*/ 483100 h 600398"/>
              <a:gd name="connsiteX69" fmla="*/ 248201 w 875505"/>
              <a:gd name="connsiteY69" fmla="*/ 477960 h 600398"/>
              <a:gd name="connsiteX70" fmla="*/ 114578 w 875505"/>
              <a:gd name="connsiteY70" fmla="*/ 405102 h 600398"/>
              <a:gd name="connsiteX71" fmla="*/ 53510 w 875505"/>
              <a:gd name="connsiteY71" fmla="*/ 296873 h 600398"/>
              <a:gd name="connsiteX72" fmla="*/ 42929 w 875505"/>
              <a:gd name="connsiteY72" fmla="*/ 264525 h 600398"/>
              <a:gd name="connsiteX73" fmla="*/ 0 w 875505"/>
              <a:gd name="connsiteY73" fmla="*/ 200737 h 600398"/>
              <a:gd name="connsiteX74" fmla="*/ 114275 w 875505"/>
              <a:gd name="connsiteY74" fmla="*/ 223410 h 600398"/>
              <a:gd name="connsiteX75" fmla="*/ 214946 w 875505"/>
              <a:gd name="connsiteY75" fmla="*/ 282664 h 600398"/>
              <a:gd name="connsiteX76" fmla="*/ 214644 w 875505"/>
              <a:gd name="connsiteY76" fmla="*/ 273595 h 600398"/>
              <a:gd name="connsiteX77" fmla="*/ 211319 w 875505"/>
              <a:gd name="connsiteY77" fmla="*/ 264223 h 600398"/>
              <a:gd name="connsiteX78" fmla="*/ 356430 w 875505"/>
              <a:gd name="connsiteY78" fmla="*/ 352801 h 600398"/>
              <a:gd name="connsiteX79" fmla="*/ 433218 w 875505"/>
              <a:gd name="connsiteY79" fmla="*/ 191365 h 600398"/>
              <a:gd name="connsiteX80" fmla="*/ 436846 w 875505"/>
              <a:gd name="connsiteY80" fmla="*/ 186528 h 600398"/>
              <a:gd name="connsiteX81" fmla="*/ 434730 w 875505"/>
              <a:gd name="connsiteY81" fmla="*/ 0 h 600398"/>
              <a:gd name="connsiteX82" fmla="*/ 435939 w 875505"/>
              <a:gd name="connsiteY82" fmla="*/ 0 h 600398"/>
              <a:gd name="connsiteX83" fmla="*/ 453473 w 875505"/>
              <a:gd name="connsiteY83" fmla="*/ 31139 h 600398"/>
              <a:gd name="connsiteX84" fmla="*/ 508192 w 875505"/>
              <a:gd name="connsiteY84" fmla="*/ 144205 h 600398"/>
              <a:gd name="connsiteX85" fmla="*/ 515448 w 875505"/>
              <a:gd name="connsiteY85" fmla="*/ 144809 h 600398"/>
              <a:gd name="connsiteX86" fmla="*/ 595259 w 875505"/>
              <a:gd name="connsiteY86" fmla="*/ 92206 h 600398"/>
              <a:gd name="connsiteX87" fmla="*/ 619747 w 875505"/>
              <a:gd name="connsiteY87" fmla="*/ 81323 h 600398"/>
              <a:gd name="connsiteX88" fmla="*/ 629421 w 875505"/>
              <a:gd name="connsiteY88" fmla="*/ 86765 h 600398"/>
              <a:gd name="connsiteX89" fmla="*/ 626398 w 875505"/>
              <a:gd name="connsiteY89" fmla="*/ 186226 h 600398"/>
              <a:gd name="connsiteX90" fmla="*/ 625491 w 875505"/>
              <a:gd name="connsiteY90" fmla="*/ 190762 h 600398"/>
              <a:gd name="connsiteX91" fmla="*/ 630026 w 875505"/>
              <a:gd name="connsiteY91" fmla="*/ 190762 h 600398"/>
              <a:gd name="connsiteX92" fmla="*/ 761835 w 875505"/>
              <a:gd name="connsiteY92" fmla="*/ 150251 h 600398"/>
              <a:gd name="connsiteX93" fmla="*/ 768184 w 875505"/>
              <a:gd name="connsiteY93" fmla="*/ 155693 h 600398"/>
              <a:gd name="connsiteX94" fmla="*/ 760021 w 875505"/>
              <a:gd name="connsiteY94" fmla="*/ 181994 h 600398"/>
              <a:gd name="connsiteX95" fmla="*/ 734627 w 875505"/>
              <a:gd name="connsiteY95" fmla="*/ 201040 h 600398"/>
              <a:gd name="connsiteX96" fmla="*/ 618840 w 875505"/>
              <a:gd name="connsiteY96" fmla="*/ 239736 h 600398"/>
              <a:gd name="connsiteX97" fmla="*/ 519076 w 875505"/>
              <a:gd name="connsiteY97" fmla="*/ 293549 h 600398"/>
              <a:gd name="connsiteX98" fmla="*/ 509704 w 875505"/>
              <a:gd name="connsiteY98" fmla="*/ 290526 h 600398"/>
              <a:gd name="connsiteX99" fmla="*/ 438357 w 875505"/>
              <a:gd name="connsiteY99" fmla="*/ 146321 h 600398"/>
              <a:gd name="connsiteX100" fmla="*/ 431404 w 875505"/>
              <a:gd name="connsiteY100" fmla="*/ 146018 h 600398"/>
              <a:gd name="connsiteX101" fmla="*/ 361872 w 875505"/>
              <a:gd name="connsiteY101" fmla="*/ 284177 h 600398"/>
              <a:gd name="connsiteX102" fmla="*/ 345849 w 875505"/>
              <a:gd name="connsiteY102" fmla="*/ 289618 h 600398"/>
              <a:gd name="connsiteX103" fmla="*/ 164157 w 875505"/>
              <a:gd name="connsiteY103" fmla="*/ 196506 h 600398"/>
              <a:gd name="connsiteX104" fmla="*/ 143600 w 875505"/>
              <a:gd name="connsiteY104" fmla="*/ 191971 h 600398"/>
              <a:gd name="connsiteX105" fmla="*/ 131810 w 875505"/>
              <a:gd name="connsiteY105" fmla="*/ 186226 h 600398"/>
              <a:gd name="connsiteX106" fmla="*/ 117601 w 875505"/>
              <a:gd name="connsiteY106" fmla="*/ 156600 h 600398"/>
              <a:gd name="connsiteX107" fmla="*/ 124252 w 875505"/>
              <a:gd name="connsiteY107" fmla="*/ 150553 h 600398"/>
              <a:gd name="connsiteX108" fmla="*/ 237318 w 875505"/>
              <a:gd name="connsiteY108" fmla="*/ 188947 h 600398"/>
              <a:gd name="connsiteX109" fmla="*/ 244876 w 875505"/>
              <a:gd name="connsiteY109" fmla="*/ 191064 h 600398"/>
              <a:gd name="connsiteX110" fmla="*/ 244574 w 875505"/>
              <a:gd name="connsiteY110" fmla="*/ 182901 h 600398"/>
              <a:gd name="connsiteX111" fmla="*/ 242759 w 875505"/>
              <a:gd name="connsiteY111" fmla="*/ 84951 h 600398"/>
              <a:gd name="connsiteX112" fmla="*/ 250922 w 875505"/>
              <a:gd name="connsiteY112" fmla="*/ 81021 h 600398"/>
              <a:gd name="connsiteX113" fmla="*/ 352802 w 875505"/>
              <a:gd name="connsiteY113" fmla="*/ 141786 h 600398"/>
              <a:gd name="connsiteX114" fmla="*/ 363383 w 875505"/>
              <a:gd name="connsiteY114" fmla="*/ 139368 h 600398"/>
              <a:gd name="connsiteX115" fmla="*/ 431404 w 875505"/>
              <a:gd name="connsiteY115" fmla="*/ 5744 h 600398"/>
              <a:gd name="connsiteX116" fmla="*/ 434730 w 875505"/>
              <a:gd name="connsiteY116" fmla="*/ 0 h 600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875505" h="600398">
                <a:moveTo>
                  <a:pt x="486729" y="536269"/>
                </a:moveTo>
                <a:cubicBezTo>
                  <a:pt x="487635" y="536458"/>
                  <a:pt x="488542" y="537365"/>
                  <a:pt x="489449" y="538423"/>
                </a:cubicBezTo>
                <a:cubicBezTo>
                  <a:pt x="496705" y="546586"/>
                  <a:pt x="500635" y="556260"/>
                  <a:pt x="502751" y="566841"/>
                </a:cubicBezTo>
                <a:cubicBezTo>
                  <a:pt x="503658" y="571073"/>
                  <a:pt x="500635" y="574096"/>
                  <a:pt x="498217" y="576817"/>
                </a:cubicBezTo>
                <a:cubicBezTo>
                  <a:pt x="486426" y="591026"/>
                  <a:pt x="470101" y="596165"/>
                  <a:pt x="452567" y="598886"/>
                </a:cubicBezTo>
                <a:cubicBezTo>
                  <a:pt x="447427" y="600095"/>
                  <a:pt x="442590" y="600095"/>
                  <a:pt x="438055" y="600398"/>
                </a:cubicBezTo>
                <a:cubicBezTo>
                  <a:pt x="418707" y="599793"/>
                  <a:pt x="399964" y="596770"/>
                  <a:pt x="384243" y="584980"/>
                </a:cubicBezTo>
                <a:cubicBezTo>
                  <a:pt x="370337" y="574701"/>
                  <a:pt x="368825" y="568352"/>
                  <a:pt x="375778" y="552632"/>
                </a:cubicBezTo>
                <a:cubicBezTo>
                  <a:pt x="376685" y="550516"/>
                  <a:pt x="377895" y="548097"/>
                  <a:pt x="379104" y="545981"/>
                </a:cubicBezTo>
                <a:cubicBezTo>
                  <a:pt x="385452" y="535400"/>
                  <a:pt x="385755" y="535702"/>
                  <a:pt x="393917" y="544167"/>
                </a:cubicBezTo>
                <a:cubicBezTo>
                  <a:pt x="409638" y="560190"/>
                  <a:pt x="429289" y="562910"/>
                  <a:pt x="450148" y="559585"/>
                </a:cubicBezTo>
                <a:cubicBezTo>
                  <a:pt x="464055" y="557469"/>
                  <a:pt x="476752" y="552027"/>
                  <a:pt x="484007" y="538423"/>
                </a:cubicBezTo>
                <a:cubicBezTo>
                  <a:pt x="484915" y="536609"/>
                  <a:pt x="485822" y="536080"/>
                  <a:pt x="486729" y="536269"/>
                </a:cubicBezTo>
                <a:close/>
                <a:moveTo>
                  <a:pt x="89524" y="422864"/>
                </a:moveTo>
                <a:cubicBezTo>
                  <a:pt x="94776" y="424300"/>
                  <a:pt x="99613" y="427776"/>
                  <a:pt x="104602" y="434125"/>
                </a:cubicBezTo>
                <a:cubicBezTo>
                  <a:pt x="131205" y="467984"/>
                  <a:pt x="165065" y="493076"/>
                  <a:pt x="209203" y="500029"/>
                </a:cubicBezTo>
                <a:cubicBezTo>
                  <a:pt x="222202" y="502146"/>
                  <a:pt x="234900" y="503355"/>
                  <a:pt x="247899" y="502146"/>
                </a:cubicBezTo>
                <a:cubicBezTo>
                  <a:pt x="250620" y="501843"/>
                  <a:pt x="253039" y="501843"/>
                  <a:pt x="254852" y="504564"/>
                </a:cubicBezTo>
                <a:cubicBezTo>
                  <a:pt x="275108" y="534191"/>
                  <a:pt x="305339" y="543563"/>
                  <a:pt x="338896" y="545981"/>
                </a:cubicBezTo>
                <a:cubicBezTo>
                  <a:pt x="344640" y="546284"/>
                  <a:pt x="350686" y="545981"/>
                  <a:pt x="356430" y="547191"/>
                </a:cubicBezTo>
                <a:cubicBezTo>
                  <a:pt x="294456" y="571678"/>
                  <a:pt x="230667" y="580747"/>
                  <a:pt x="164460" y="561702"/>
                </a:cubicBezTo>
                <a:cubicBezTo>
                  <a:pt x="182297" y="557167"/>
                  <a:pt x="196808" y="549005"/>
                  <a:pt x="205575" y="532377"/>
                </a:cubicBezTo>
                <a:cubicBezTo>
                  <a:pt x="203761" y="531168"/>
                  <a:pt x="201947" y="532679"/>
                  <a:pt x="200436" y="533284"/>
                </a:cubicBezTo>
                <a:cubicBezTo>
                  <a:pt x="161437" y="545981"/>
                  <a:pt x="122136" y="544167"/>
                  <a:pt x="82835" y="534493"/>
                </a:cubicBezTo>
                <a:cubicBezTo>
                  <a:pt x="75277" y="532679"/>
                  <a:pt x="75882" y="529959"/>
                  <a:pt x="80114" y="525122"/>
                </a:cubicBezTo>
                <a:cubicBezTo>
                  <a:pt x="86463" y="517866"/>
                  <a:pt x="92811" y="510308"/>
                  <a:pt x="99765" y="502146"/>
                </a:cubicBezTo>
                <a:cubicBezTo>
                  <a:pt x="83137" y="498216"/>
                  <a:pt x="66812" y="498820"/>
                  <a:pt x="48673" y="498820"/>
                </a:cubicBezTo>
                <a:cubicBezTo>
                  <a:pt x="57743" y="487332"/>
                  <a:pt x="68021" y="479472"/>
                  <a:pt x="79510" y="471309"/>
                </a:cubicBezTo>
                <a:cubicBezTo>
                  <a:pt x="70138" y="466775"/>
                  <a:pt x="61068" y="464054"/>
                  <a:pt x="53208" y="458915"/>
                </a:cubicBezTo>
                <a:cubicBezTo>
                  <a:pt x="47464" y="455287"/>
                  <a:pt x="42325" y="451054"/>
                  <a:pt x="36581" y="447427"/>
                </a:cubicBezTo>
                <a:cubicBezTo>
                  <a:pt x="30837" y="443497"/>
                  <a:pt x="32651" y="440474"/>
                  <a:pt x="37488" y="437148"/>
                </a:cubicBezTo>
                <a:cubicBezTo>
                  <a:pt x="48069" y="429893"/>
                  <a:pt x="59859" y="426870"/>
                  <a:pt x="71951" y="423846"/>
                </a:cubicBezTo>
                <a:cubicBezTo>
                  <a:pt x="78603" y="422032"/>
                  <a:pt x="84271" y="421428"/>
                  <a:pt x="89524" y="422864"/>
                </a:cubicBezTo>
                <a:close/>
                <a:moveTo>
                  <a:pt x="792368" y="421125"/>
                </a:moveTo>
                <a:cubicBezTo>
                  <a:pt x="808693" y="423846"/>
                  <a:pt x="825018" y="426869"/>
                  <a:pt x="839227" y="435939"/>
                </a:cubicBezTo>
                <a:cubicBezTo>
                  <a:pt x="847390" y="441078"/>
                  <a:pt x="847390" y="442288"/>
                  <a:pt x="839831" y="448334"/>
                </a:cubicBezTo>
                <a:cubicBezTo>
                  <a:pt x="828344" y="458310"/>
                  <a:pt x="814739" y="464961"/>
                  <a:pt x="799019" y="470403"/>
                </a:cubicBezTo>
                <a:cubicBezTo>
                  <a:pt x="810507" y="479472"/>
                  <a:pt x="821390" y="486728"/>
                  <a:pt x="829855" y="498518"/>
                </a:cubicBezTo>
                <a:cubicBezTo>
                  <a:pt x="812321" y="498518"/>
                  <a:pt x="795693" y="498216"/>
                  <a:pt x="778764" y="501843"/>
                </a:cubicBezTo>
                <a:cubicBezTo>
                  <a:pt x="785717" y="509704"/>
                  <a:pt x="792066" y="516657"/>
                  <a:pt x="797810" y="523912"/>
                </a:cubicBezTo>
                <a:cubicBezTo>
                  <a:pt x="804158" y="531773"/>
                  <a:pt x="804158" y="532075"/>
                  <a:pt x="793880" y="534493"/>
                </a:cubicBezTo>
                <a:cubicBezTo>
                  <a:pt x="754578" y="544470"/>
                  <a:pt x="715278" y="545377"/>
                  <a:pt x="676279" y="532377"/>
                </a:cubicBezTo>
                <a:cubicBezTo>
                  <a:pt x="675372" y="532075"/>
                  <a:pt x="674163" y="531773"/>
                  <a:pt x="672652" y="531470"/>
                </a:cubicBezTo>
                <a:cubicBezTo>
                  <a:pt x="681721" y="549005"/>
                  <a:pt x="696232" y="557167"/>
                  <a:pt x="714976" y="560492"/>
                </a:cubicBezTo>
                <a:cubicBezTo>
                  <a:pt x="682930" y="580748"/>
                  <a:pt x="562306" y="571980"/>
                  <a:pt x="520889" y="545981"/>
                </a:cubicBezTo>
                <a:cubicBezTo>
                  <a:pt x="531470" y="545377"/>
                  <a:pt x="541446" y="545981"/>
                  <a:pt x="551120" y="544470"/>
                </a:cubicBezTo>
                <a:cubicBezTo>
                  <a:pt x="580445" y="540237"/>
                  <a:pt x="605840" y="529656"/>
                  <a:pt x="623072" y="504262"/>
                </a:cubicBezTo>
                <a:cubicBezTo>
                  <a:pt x="624583" y="501843"/>
                  <a:pt x="626397" y="501239"/>
                  <a:pt x="629118" y="501541"/>
                </a:cubicBezTo>
                <a:cubicBezTo>
                  <a:pt x="694115" y="506076"/>
                  <a:pt x="741579" y="475542"/>
                  <a:pt x="779671" y="426567"/>
                </a:cubicBezTo>
                <a:cubicBezTo>
                  <a:pt x="783299" y="421730"/>
                  <a:pt x="786624" y="420219"/>
                  <a:pt x="792368" y="421125"/>
                </a:cubicBezTo>
                <a:close/>
                <a:moveTo>
                  <a:pt x="436846" y="186528"/>
                </a:moveTo>
                <a:cubicBezTo>
                  <a:pt x="468589" y="240945"/>
                  <a:pt x="501542" y="293850"/>
                  <a:pt x="517564" y="357034"/>
                </a:cubicBezTo>
                <a:cubicBezTo>
                  <a:pt x="523005" y="347662"/>
                  <a:pt x="527843" y="340406"/>
                  <a:pt x="534191" y="334058"/>
                </a:cubicBezTo>
                <a:cubicBezTo>
                  <a:pt x="550819" y="317128"/>
                  <a:pt x="570772" y="305338"/>
                  <a:pt x="591329" y="294455"/>
                </a:cubicBezTo>
                <a:cubicBezTo>
                  <a:pt x="611584" y="283873"/>
                  <a:pt x="632444" y="275409"/>
                  <a:pt x="654211" y="267851"/>
                </a:cubicBezTo>
                <a:cubicBezTo>
                  <a:pt x="656629" y="266944"/>
                  <a:pt x="659350" y="266339"/>
                  <a:pt x="662071" y="265433"/>
                </a:cubicBezTo>
                <a:cubicBezTo>
                  <a:pt x="661164" y="271479"/>
                  <a:pt x="657234" y="276013"/>
                  <a:pt x="659048" y="282664"/>
                </a:cubicBezTo>
                <a:cubicBezTo>
                  <a:pt x="698349" y="243968"/>
                  <a:pt x="747022" y="224620"/>
                  <a:pt x="798717" y="211923"/>
                </a:cubicBezTo>
                <a:cubicBezTo>
                  <a:pt x="823507" y="205876"/>
                  <a:pt x="848297" y="201644"/>
                  <a:pt x="875505" y="199528"/>
                </a:cubicBezTo>
                <a:cubicBezTo>
                  <a:pt x="867948" y="206783"/>
                  <a:pt x="861599" y="212225"/>
                  <a:pt x="856157" y="218876"/>
                </a:cubicBezTo>
                <a:cubicBezTo>
                  <a:pt x="839228" y="240643"/>
                  <a:pt x="828646" y="265433"/>
                  <a:pt x="821996" y="292036"/>
                </a:cubicBezTo>
                <a:cubicBezTo>
                  <a:pt x="799322" y="379103"/>
                  <a:pt x="743998" y="435938"/>
                  <a:pt x="660861" y="467681"/>
                </a:cubicBezTo>
                <a:cubicBezTo>
                  <a:pt x="648164" y="472518"/>
                  <a:pt x="634862" y="474937"/>
                  <a:pt x="621863" y="479169"/>
                </a:cubicBezTo>
                <a:cubicBezTo>
                  <a:pt x="608561" y="483704"/>
                  <a:pt x="602817" y="497308"/>
                  <a:pt x="591631" y="505471"/>
                </a:cubicBezTo>
                <a:cubicBezTo>
                  <a:pt x="558981" y="528749"/>
                  <a:pt x="523005" y="534493"/>
                  <a:pt x="484309" y="527540"/>
                </a:cubicBezTo>
                <a:cubicBezTo>
                  <a:pt x="480077" y="526633"/>
                  <a:pt x="476752" y="527238"/>
                  <a:pt x="472821" y="529354"/>
                </a:cubicBezTo>
                <a:cubicBezTo>
                  <a:pt x="435032" y="551120"/>
                  <a:pt x="437148" y="550818"/>
                  <a:pt x="399359" y="529656"/>
                </a:cubicBezTo>
                <a:cubicBezTo>
                  <a:pt x="395731" y="527540"/>
                  <a:pt x="393010" y="526935"/>
                  <a:pt x="388778" y="527540"/>
                </a:cubicBezTo>
                <a:cubicBezTo>
                  <a:pt x="337687" y="536004"/>
                  <a:pt x="293851" y="523609"/>
                  <a:pt x="259689" y="483100"/>
                </a:cubicBezTo>
                <a:cubicBezTo>
                  <a:pt x="256364" y="479169"/>
                  <a:pt x="252434" y="478867"/>
                  <a:pt x="248201" y="477960"/>
                </a:cubicBezTo>
                <a:cubicBezTo>
                  <a:pt x="197110" y="465867"/>
                  <a:pt x="151763" y="442892"/>
                  <a:pt x="114578" y="405102"/>
                </a:cubicBezTo>
                <a:cubicBezTo>
                  <a:pt x="84648" y="374568"/>
                  <a:pt x="64091" y="338291"/>
                  <a:pt x="53510" y="296873"/>
                </a:cubicBezTo>
                <a:cubicBezTo>
                  <a:pt x="50789" y="285990"/>
                  <a:pt x="47161" y="275107"/>
                  <a:pt x="42929" y="264525"/>
                </a:cubicBezTo>
                <a:cubicBezTo>
                  <a:pt x="33255" y="240340"/>
                  <a:pt x="20860" y="217969"/>
                  <a:pt x="0" y="200737"/>
                </a:cubicBezTo>
                <a:cubicBezTo>
                  <a:pt x="39301" y="203155"/>
                  <a:pt x="77393" y="210713"/>
                  <a:pt x="114275" y="223410"/>
                </a:cubicBezTo>
                <a:cubicBezTo>
                  <a:pt x="151763" y="236108"/>
                  <a:pt x="186227" y="254247"/>
                  <a:pt x="214946" y="282664"/>
                </a:cubicBezTo>
                <a:cubicBezTo>
                  <a:pt x="216458" y="278734"/>
                  <a:pt x="215551" y="276316"/>
                  <a:pt x="214644" y="273595"/>
                </a:cubicBezTo>
                <a:cubicBezTo>
                  <a:pt x="213737" y="271176"/>
                  <a:pt x="212830" y="268758"/>
                  <a:pt x="211319" y="264223"/>
                </a:cubicBezTo>
                <a:cubicBezTo>
                  <a:pt x="266340" y="285385"/>
                  <a:pt x="319850" y="303524"/>
                  <a:pt x="356430" y="352801"/>
                </a:cubicBezTo>
                <a:cubicBezTo>
                  <a:pt x="372150" y="293548"/>
                  <a:pt x="403289" y="242759"/>
                  <a:pt x="433218" y="191365"/>
                </a:cubicBezTo>
                <a:cubicBezTo>
                  <a:pt x="434125" y="190156"/>
                  <a:pt x="435032" y="188946"/>
                  <a:pt x="436846" y="186528"/>
                </a:cubicBezTo>
                <a:close/>
                <a:moveTo>
                  <a:pt x="434730" y="0"/>
                </a:moveTo>
                <a:cubicBezTo>
                  <a:pt x="435032" y="0"/>
                  <a:pt x="435334" y="0"/>
                  <a:pt x="435939" y="0"/>
                </a:cubicBezTo>
                <a:cubicBezTo>
                  <a:pt x="441683" y="10279"/>
                  <a:pt x="447427" y="20860"/>
                  <a:pt x="453473" y="31139"/>
                </a:cubicBezTo>
                <a:cubicBezTo>
                  <a:pt x="474030" y="67719"/>
                  <a:pt x="495193" y="103997"/>
                  <a:pt x="508192" y="144205"/>
                </a:cubicBezTo>
                <a:cubicBezTo>
                  <a:pt x="510309" y="150553"/>
                  <a:pt x="512727" y="147228"/>
                  <a:pt x="515448" y="144809"/>
                </a:cubicBezTo>
                <a:cubicBezTo>
                  <a:pt x="539633" y="123647"/>
                  <a:pt x="566237" y="106113"/>
                  <a:pt x="595259" y="92206"/>
                </a:cubicBezTo>
                <a:cubicBezTo>
                  <a:pt x="603422" y="88276"/>
                  <a:pt x="611584" y="85253"/>
                  <a:pt x="619747" y="81323"/>
                </a:cubicBezTo>
                <a:cubicBezTo>
                  <a:pt x="626095" y="78300"/>
                  <a:pt x="628816" y="79207"/>
                  <a:pt x="629421" y="86765"/>
                </a:cubicBezTo>
                <a:cubicBezTo>
                  <a:pt x="632142" y="120019"/>
                  <a:pt x="633049" y="153274"/>
                  <a:pt x="626398" y="186226"/>
                </a:cubicBezTo>
                <a:cubicBezTo>
                  <a:pt x="626095" y="187738"/>
                  <a:pt x="625793" y="189250"/>
                  <a:pt x="625491" y="190762"/>
                </a:cubicBezTo>
                <a:cubicBezTo>
                  <a:pt x="627305" y="192575"/>
                  <a:pt x="628816" y="191366"/>
                  <a:pt x="630026" y="190762"/>
                </a:cubicBezTo>
                <a:cubicBezTo>
                  <a:pt x="672954" y="173832"/>
                  <a:pt x="717395" y="162646"/>
                  <a:pt x="761835" y="150251"/>
                </a:cubicBezTo>
                <a:cubicBezTo>
                  <a:pt x="767579" y="148739"/>
                  <a:pt x="769091" y="149647"/>
                  <a:pt x="768184" y="155693"/>
                </a:cubicBezTo>
                <a:cubicBezTo>
                  <a:pt x="766672" y="164762"/>
                  <a:pt x="764254" y="173832"/>
                  <a:pt x="760021" y="181994"/>
                </a:cubicBezTo>
                <a:cubicBezTo>
                  <a:pt x="754579" y="192273"/>
                  <a:pt x="748231" y="198924"/>
                  <a:pt x="734627" y="201040"/>
                </a:cubicBezTo>
                <a:cubicBezTo>
                  <a:pt x="694116" y="207389"/>
                  <a:pt x="656327" y="223714"/>
                  <a:pt x="618840" y="239736"/>
                </a:cubicBezTo>
                <a:cubicBezTo>
                  <a:pt x="584073" y="254550"/>
                  <a:pt x="550517" y="272387"/>
                  <a:pt x="519076" y="293549"/>
                </a:cubicBezTo>
                <a:cubicBezTo>
                  <a:pt x="513634" y="297177"/>
                  <a:pt x="511518" y="296572"/>
                  <a:pt x="509704" y="290526"/>
                </a:cubicBezTo>
                <a:cubicBezTo>
                  <a:pt x="493984" y="238830"/>
                  <a:pt x="465264" y="192877"/>
                  <a:pt x="438357" y="146321"/>
                </a:cubicBezTo>
                <a:cubicBezTo>
                  <a:pt x="435939" y="142088"/>
                  <a:pt x="434125" y="141182"/>
                  <a:pt x="431404" y="146018"/>
                </a:cubicBezTo>
                <a:cubicBezTo>
                  <a:pt x="405708" y="190762"/>
                  <a:pt x="378197" y="234900"/>
                  <a:pt x="361872" y="284177"/>
                </a:cubicBezTo>
                <a:cubicBezTo>
                  <a:pt x="357639" y="297177"/>
                  <a:pt x="357639" y="297177"/>
                  <a:pt x="345849" y="289618"/>
                </a:cubicBezTo>
                <a:cubicBezTo>
                  <a:pt x="288409" y="252434"/>
                  <a:pt x="227039" y="222807"/>
                  <a:pt x="164157" y="196506"/>
                </a:cubicBezTo>
                <a:cubicBezTo>
                  <a:pt x="157506" y="193785"/>
                  <a:pt x="150856" y="191668"/>
                  <a:pt x="143600" y="191971"/>
                </a:cubicBezTo>
                <a:cubicBezTo>
                  <a:pt x="138461" y="192273"/>
                  <a:pt x="135135" y="190157"/>
                  <a:pt x="131810" y="186226"/>
                </a:cubicBezTo>
                <a:cubicBezTo>
                  <a:pt x="124856" y="177459"/>
                  <a:pt x="119717" y="167483"/>
                  <a:pt x="117601" y="156600"/>
                </a:cubicBezTo>
                <a:cubicBezTo>
                  <a:pt x="116392" y="150856"/>
                  <a:pt x="117601" y="148437"/>
                  <a:pt x="124252" y="150553"/>
                </a:cubicBezTo>
                <a:cubicBezTo>
                  <a:pt x="162344" y="161739"/>
                  <a:pt x="200435" y="173529"/>
                  <a:pt x="237318" y="188947"/>
                </a:cubicBezTo>
                <a:cubicBezTo>
                  <a:pt x="239736" y="189854"/>
                  <a:pt x="242759" y="192575"/>
                  <a:pt x="244876" y="191064"/>
                </a:cubicBezTo>
                <a:cubicBezTo>
                  <a:pt x="247597" y="188947"/>
                  <a:pt x="245178" y="185622"/>
                  <a:pt x="244574" y="182901"/>
                </a:cubicBezTo>
                <a:cubicBezTo>
                  <a:pt x="238829" y="150251"/>
                  <a:pt x="239736" y="117601"/>
                  <a:pt x="242759" y="84951"/>
                </a:cubicBezTo>
                <a:cubicBezTo>
                  <a:pt x="243364" y="78300"/>
                  <a:pt x="246387" y="79207"/>
                  <a:pt x="250922" y="81021"/>
                </a:cubicBezTo>
                <a:cubicBezTo>
                  <a:pt x="288409" y="95229"/>
                  <a:pt x="322268" y="116089"/>
                  <a:pt x="352802" y="141786"/>
                </a:cubicBezTo>
                <a:cubicBezTo>
                  <a:pt x="360058" y="148135"/>
                  <a:pt x="360360" y="148135"/>
                  <a:pt x="363383" y="139368"/>
                </a:cubicBezTo>
                <a:cubicBezTo>
                  <a:pt x="380011" y="91602"/>
                  <a:pt x="406312" y="48975"/>
                  <a:pt x="431404" y="5744"/>
                </a:cubicBezTo>
                <a:cubicBezTo>
                  <a:pt x="432613" y="3930"/>
                  <a:pt x="433521" y="2116"/>
                  <a:pt x="434730" y="0"/>
                </a:cubicBezTo>
                <a:close/>
              </a:path>
            </a:pathLst>
          </a:custGeom>
          <a:solidFill>
            <a:srgbClr val="FFB03B"/>
          </a:solidFill>
          <a:ln w="381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2025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6" name="Freeform: Shape 87">
            <a:extLst>
              <a:ext uri="{FF2B5EF4-FFF2-40B4-BE49-F238E27FC236}">
                <a16:creationId xmlns:a16="http://schemas.microsoft.com/office/drawing/2014/main" id="{3B1A3EF8-8A04-849A-9C71-5B6F7A695408}"/>
              </a:ext>
            </a:extLst>
          </p:cNvPr>
          <p:cNvSpPr/>
          <p:nvPr/>
        </p:nvSpPr>
        <p:spPr>
          <a:xfrm>
            <a:off x="3635057" y="3225692"/>
            <a:ext cx="1369811" cy="939378"/>
          </a:xfrm>
          <a:custGeom>
            <a:avLst/>
            <a:gdLst>
              <a:gd name="connsiteX0" fmla="*/ 486729 w 875505"/>
              <a:gd name="connsiteY0" fmla="*/ 536269 h 600398"/>
              <a:gd name="connsiteX1" fmla="*/ 489449 w 875505"/>
              <a:gd name="connsiteY1" fmla="*/ 538423 h 600398"/>
              <a:gd name="connsiteX2" fmla="*/ 502751 w 875505"/>
              <a:gd name="connsiteY2" fmla="*/ 566841 h 600398"/>
              <a:gd name="connsiteX3" fmla="*/ 498217 w 875505"/>
              <a:gd name="connsiteY3" fmla="*/ 576817 h 600398"/>
              <a:gd name="connsiteX4" fmla="*/ 452567 w 875505"/>
              <a:gd name="connsiteY4" fmla="*/ 598886 h 600398"/>
              <a:gd name="connsiteX5" fmla="*/ 438055 w 875505"/>
              <a:gd name="connsiteY5" fmla="*/ 600398 h 600398"/>
              <a:gd name="connsiteX6" fmla="*/ 384243 w 875505"/>
              <a:gd name="connsiteY6" fmla="*/ 584980 h 600398"/>
              <a:gd name="connsiteX7" fmla="*/ 375778 w 875505"/>
              <a:gd name="connsiteY7" fmla="*/ 552632 h 600398"/>
              <a:gd name="connsiteX8" fmla="*/ 379104 w 875505"/>
              <a:gd name="connsiteY8" fmla="*/ 545981 h 600398"/>
              <a:gd name="connsiteX9" fmla="*/ 393917 w 875505"/>
              <a:gd name="connsiteY9" fmla="*/ 544167 h 600398"/>
              <a:gd name="connsiteX10" fmla="*/ 450148 w 875505"/>
              <a:gd name="connsiteY10" fmla="*/ 559585 h 600398"/>
              <a:gd name="connsiteX11" fmla="*/ 484007 w 875505"/>
              <a:gd name="connsiteY11" fmla="*/ 538423 h 600398"/>
              <a:gd name="connsiteX12" fmla="*/ 486729 w 875505"/>
              <a:gd name="connsiteY12" fmla="*/ 536269 h 600398"/>
              <a:gd name="connsiteX13" fmla="*/ 89524 w 875505"/>
              <a:gd name="connsiteY13" fmla="*/ 422864 h 600398"/>
              <a:gd name="connsiteX14" fmla="*/ 104602 w 875505"/>
              <a:gd name="connsiteY14" fmla="*/ 434125 h 600398"/>
              <a:gd name="connsiteX15" fmla="*/ 209203 w 875505"/>
              <a:gd name="connsiteY15" fmla="*/ 500029 h 600398"/>
              <a:gd name="connsiteX16" fmla="*/ 247899 w 875505"/>
              <a:gd name="connsiteY16" fmla="*/ 502146 h 600398"/>
              <a:gd name="connsiteX17" fmla="*/ 254852 w 875505"/>
              <a:gd name="connsiteY17" fmla="*/ 504564 h 600398"/>
              <a:gd name="connsiteX18" fmla="*/ 338896 w 875505"/>
              <a:gd name="connsiteY18" fmla="*/ 545981 h 600398"/>
              <a:gd name="connsiteX19" fmla="*/ 356430 w 875505"/>
              <a:gd name="connsiteY19" fmla="*/ 547191 h 600398"/>
              <a:gd name="connsiteX20" fmla="*/ 164460 w 875505"/>
              <a:gd name="connsiteY20" fmla="*/ 561702 h 600398"/>
              <a:gd name="connsiteX21" fmla="*/ 205575 w 875505"/>
              <a:gd name="connsiteY21" fmla="*/ 532377 h 600398"/>
              <a:gd name="connsiteX22" fmla="*/ 200436 w 875505"/>
              <a:gd name="connsiteY22" fmla="*/ 533284 h 600398"/>
              <a:gd name="connsiteX23" fmla="*/ 82835 w 875505"/>
              <a:gd name="connsiteY23" fmla="*/ 534493 h 600398"/>
              <a:gd name="connsiteX24" fmla="*/ 80114 w 875505"/>
              <a:gd name="connsiteY24" fmla="*/ 525122 h 600398"/>
              <a:gd name="connsiteX25" fmla="*/ 99765 w 875505"/>
              <a:gd name="connsiteY25" fmla="*/ 502146 h 600398"/>
              <a:gd name="connsiteX26" fmla="*/ 48673 w 875505"/>
              <a:gd name="connsiteY26" fmla="*/ 498820 h 600398"/>
              <a:gd name="connsiteX27" fmla="*/ 79510 w 875505"/>
              <a:gd name="connsiteY27" fmla="*/ 471309 h 600398"/>
              <a:gd name="connsiteX28" fmla="*/ 53208 w 875505"/>
              <a:gd name="connsiteY28" fmla="*/ 458915 h 600398"/>
              <a:gd name="connsiteX29" fmla="*/ 36581 w 875505"/>
              <a:gd name="connsiteY29" fmla="*/ 447427 h 600398"/>
              <a:gd name="connsiteX30" fmla="*/ 37488 w 875505"/>
              <a:gd name="connsiteY30" fmla="*/ 437148 h 600398"/>
              <a:gd name="connsiteX31" fmla="*/ 71951 w 875505"/>
              <a:gd name="connsiteY31" fmla="*/ 423846 h 600398"/>
              <a:gd name="connsiteX32" fmla="*/ 89524 w 875505"/>
              <a:gd name="connsiteY32" fmla="*/ 422864 h 600398"/>
              <a:gd name="connsiteX33" fmla="*/ 792368 w 875505"/>
              <a:gd name="connsiteY33" fmla="*/ 421125 h 600398"/>
              <a:gd name="connsiteX34" fmla="*/ 839227 w 875505"/>
              <a:gd name="connsiteY34" fmla="*/ 435939 h 600398"/>
              <a:gd name="connsiteX35" fmla="*/ 839831 w 875505"/>
              <a:gd name="connsiteY35" fmla="*/ 448334 h 600398"/>
              <a:gd name="connsiteX36" fmla="*/ 799019 w 875505"/>
              <a:gd name="connsiteY36" fmla="*/ 470403 h 600398"/>
              <a:gd name="connsiteX37" fmla="*/ 829855 w 875505"/>
              <a:gd name="connsiteY37" fmla="*/ 498518 h 600398"/>
              <a:gd name="connsiteX38" fmla="*/ 778764 w 875505"/>
              <a:gd name="connsiteY38" fmla="*/ 501843 h 600398"/>
              <a:gd name="connsiteX39" fmla="*/ 797810 w 875505"/>
              <a:gd name="connsiteY39" fmla="*/ 523912 h 600398"/>
              <a:gd name="connsiteX40" fmla="*/ 793880 w 875505"/>
              <a:gd name="connsiteY40" fmla="*/ 534493 h 600398"/>
              <a:gd name="connsiteX41" fmla="*/ 676279 w 875505"/>
              <a:gd name="connsiteY41" fmla="*/ 532377 h 600398"/>
              <a:gd name="connsiteX42" fmla="*/ 672652 w 875505"/>
              <a:gd name="connsiteY42" fmla="*/ 531470 h 600398"/>
              <a:gd name="connsiteX43" fmla="*/ 714976 w 875505"/>
              <a:gd name="connsiteY43" fmla="*/ 560492 h 600398"/>
              <a:gd name="connsiteX44" fmla="*/ 520889 w 875505"/>
              <a:gd name="connsiteY44" fmla="*/ 545981 h 600398"/>
              <a:gd name="connsiteX45" fmla="*/ 551120 w 875505"/>
              <a:gd name="connsiteY45" fmla="*/ 544470 h 600398"/>
              <a:gd name="connsiteX46" fmla="*/ 623072 w 875505"/>
              <a:gd name="connsiteY46" fmla="*/ 504262 h 600398"/>
              <a:gd name="connsiteX47" fmla="*/ 629118 w 875505"/>
              <a:gd name="connsiteY47" fmla="*/ 501541 h 600398"/>
              <a:gd name="connsiteX48" fmla="*/ 779671 w 875505"/>
              <a:gd name="connsiteY48" fmla="*/ 426567 h 600398"/>
              <a:gd name="connsiteX49" fmla="*/ 792368 w 875505"/>
              <a:gd name="connsiteY49" fmla="*/ 421125 h 600398"/>
              <a:gd name="connsiteX50" fmla="*/ 436846 w 875505"/>
              <a:gd name="connsiteY50" fmla="*/ 186528 h 600398"/>
              <a:gd name="connsiteX51" fmla="*/ 517564 w 875505"/>
              <a:gd name="connsiteY51" fmla="*/ 357034 h 600398"/>
              <a:gd name="connsiteX52" fmla="*/ 534191 w 875505"/>
              <a:gd name="connsiteY52" fmla="*/ 334058 h 600398"/>
              <a:gd name="connsiteX53" fmla="*/ 591329 w 875505"/>
              <a:gd name="connsiteY53" fmla="*/ 294455 h 600398"/>
              <a:gd name="connsiteX54" fmla="*/ 654211 w 875505"/>
              <a:gd name="connsiteY54" fmla="*/ 267851 h 600398"/>
              <a:gd name="connsiteX55" fmla="*/ 662071 w 875505"/>
              <a:gd name="connsiteY55" fmla="*/ 265433 h 600398"/>
              <a:gd name="connsiteX56" fmla="*/ 659048 w 875505"/>
              <a:gd name="connsiteY56" fmla="*/ 282664 h 600398"/>
              <a:gd name="connsiteX57" fmla="*/ 798717 w 875505"/>
              <a:gd name="connsiteY57" fmla="*/ 211923 h 600398"/>
              <a:gd name="connsiteX58" fmla="*/ 875505 w 875505"/>
              <a:gd name="connsiteY58" fmla="*/ 199528 h 600398"/>
              <a:gd name="connsiteX59" fmla="*/ 856157 w 875505"/>
              <a:gd name="connsiteY59" fmla="*/ 218876 h 600398"/>
              <a:gd name="connsiteX60" fmla="*/ 821996 w 875505"/>
              <a:gd name="connsiteY60" fmla="*/ 292036 h 600398"/>
              <a:gd name="connsiteX61" fmla="*/ 660861 w 875505"/>
              <a:gd name="connsiteY61" fmla="*/ 467681 h 600398"/>
              <a:gd name="connsiteX62" fmla="*/ 621863 w 875505"/>
              <a:gd name="connsiteY62" fmla="*/ 479169 h 600398"/>
              <a:gd name="connsiteX63" fmla="*/ 591631 w 875505"/>
              <a:gd name="connsiteY63" fmla="*/ 505471 h 600398"/>
              <a:gd name="connsiteX64" fmla="*/ 484309 w 875505"/>
              <a:gd name="connsiteY64" fmla="*/ 527540 h 600398"/>
              <a:gd name="connsiteX65" fmla="*/ 472821 w 875505"/>
              <a:gd name="connsiteY65" fmla="*/ 529354 h 600398"/>
              <a:gd name="connsiteX66" fmla="*/ 399359 w 875505"/>
              <a:gd name="connsiteY66" fmla="*/ 529656 h 600398"/>
              <a:gd name="connsiteX67" fmla="*/ 388778 w 875505"/>
              <a:gd name="connsiteY67" fmla="*/ 527540 h 600398"/>
              <a:gd name="connsiteX68" fmla="*/ 259689 w 875505"/>
              <a:gd name="connsiteY68" fmla="*/ 483100 h 600398"/>
              <a:gd name="connsiteX69" fmla="*/ 248201 w 875505"/>
              <a:gd name="connsiteY69" fmla="*/ 477960 h 600398"/>
              <a:gd name="connsiteX70" fmla="*/ 114578 w 875505"/>
              <a:gd name="connsiteY70" fmla="*/ 405102 h 600398"/>
              <a:gd name="connsiteX71" fmla="*/ 53510 w 875505"/>
              <a:gd name="connsiteY71" fmla="*/ 296873 h 600398"/>
              <a:gd name="connsiteX72" fmla="*/ 42929 w 875505"/>
              <a:gd name="connsiteY72" fmla="*/ 264525 h 600398"/>
              <a:gd name="connsiteX73" fmla="*/ 0 w 875505"/>
              <a:gd name="connsiteY73" fmla="*/ 200737 h 600398"/>
              <a:gd name="connsiteX74" fmla="*/ 114275 w 875505"/>
              <a:gd name="connsiteY74" fmla="*/ 223410 h 600398"/>
              <a:gd name="connsiteX75" fmla="*/ 214946 w 875505"/>
              <a:gd name="connsiteY75" fmla="*/ 282664 h 600398"/>
              <a:gd name="connsiteX76" fmla="*/ 214644 w 875505"/>
              <a:gd name="connsiteY76" fmla="*/ 273595 h 600398"/>
              <a:gd name="connsiteX77" fmla="*/ 211319 w 875505"/>
              <a:gd name="connsiteY77" fmla="*/ 264223 h 600398"/>
              <a:gd name="connsiteX78" fmla="*/ 356430 w 875505"/>
              <a:gd name="connsiteY78" fmla="*/ 352801 h 600398"/>
              <a:gd name="connsiteX79" fmla="*/ 433218 w 875505"/>
              <a:gd name="connsiteY79" fmla="*/ 191365 h 600398"/>
              <a:gd name="connsiteX80" fmla="*/ 436846 w 875505"/>
              <a:gd name="connsiteY80" fmla="*/ 186528 h 600398"/>
              <a:gd name="connsiteX81" fmla="*/ 434730 w 875505"/>
              <a:gd name="connsiteY81" fmla="*/ 0 h 600398"/>
              <a:gd name="connsiteX82" fmla="*/ 435939 w 875505"/>
              <a:gd name="connsiteY82" fmla="*/ 0 h 600398"/>
              <a:gd name="connsiteX83" fmla="*/ 453473 w 875505"/>
              <a:gd name="connsiteY83" fmla="*/ 31139 h 600398"/>
              <a:gd name="connsiteX84" fmla="*/ 508192 w 875505"/>
              <a:gd name="connsiteY84" fmla="*/ 144205 h 600398"/>
              <a:gd name="connsiteX85" fmla="*/ 515448 w 875505"/>
              <a:gd name="connsiteY85" fmla="*/ 144809 h 600398"/>
              <a:gd name="connsiteX86" fmla="*/ 595259 w 875505"/>
              <a:gd name="connsiteY86" fmla="*/ 92206 h 600398"/>
              <a:gd name="connsiteX87" fmla="*/ 619747 w 875505"/>
              <a:gd name="connsiteY87" fmla="*/ 81323 h 600398"/>
              <a:gd name="connsiteX88" fmla="*/ 629421 w 875505"/>
              <a:gd name="connsiteY88" fmla="*/ 86765 h 600398"/>
              <a:gd name="connsiteX89" fmla="*/ 626398 w 875505"/>
              <a:gd name="connsiteY89" fmla="*/ 186226 h 600398"/>
              <a:gd name="connsiteX90" fmla="*/ 625491 w 875505"/>
              <a:gd name="connsiteY90" fmla="*/ 190762 h 600398"/>
              <a:gd name="connsiteX91" fmla="*/ 630026 w 875505"/>
              <a:gd name="connsiteY91" fmla="*/ 190762 h 600398"/>
              <a:gd name="connsiteX92" fmla="*/ 761835 w 875505"/>
              <a:gd name="connsiteY92" fmla="*/ 150251 h 600398"/>
              <a:gd name="connsiteX93" fmla="*/ 768184 w 875505"/>
              <a:gd name="connsiteY93" fmla="*/ 155693 h 600398"/>
              <a:gd name="connsiteX94" fmla="*/ 760021 w 875505"/>
              <a:gd name="connsiteY94" fmla="*/ 181994 h 600398"/>
              <a:gd name="connsiteX95" fmla="*/ 734627 w 875505"/>
              <a:gd name="connsiteY95" fmla="*/ 201040 h 600398"/>
              <a:gd name="connsiteX96" fmla="*/ 618840 w 875505"/>
              <a:gd name="connsiteY96" fmla="*/ 239736 h 600398"/>
              <a:gd name="connsiteX97" fmla="*/ 519076 w 875505"/>
              <a:gd name="connsiteY97" fmla="*/ 293549 h 600398"/>
              <a:gd name="connsiteX98" fmla="*/ 509704 w 875505"/>
              <a:gd name="connsiteY98" fmla="*/ 290526 h 600398"/>
              <a:gd name="connsiteX99" fmla="*/ 438357 w 875505"/>
              <a:gd name="connsiteY99" fmla="*/ 146321 h 600398"/>
              <a:gd name="connsiteX100" fmla="*/ 431404 w 875505"/>
              <a:gd name="connsiteY100" fmla="*/ 146018 h 600398"/>
              <a:gd name="connsiteX101" fmla="*/ 361872 w 875505"/>
              <a:gd name="connsiteY101" fmla="*/ 284177 h 600398"/>
              <a:gd name="connsiteX102" fmla="*/ 345849 w 875505"/>
              <a:gd name="connsiteY102" fmla="*/ 289618 h 600398"/>
              <a:gd name="connsiteX103" fmla="*/ 164157 w 875505"/>
              <a:gd name="connsiteY103" fmla="*/ 196506 h 600398"/>
              <a:gd name="connsiteX104" fmla="*/ 143600 w 875505"/>
              <a:gd name="connsiteY104" fmla="*/ 191971 h 600398"/>
              <a:gd name="connsiteX105" fmla="*/ 131810 w 875505"/>
              <a:gd name="connsiteY105" fmla="*/ 186226 h 600398"/>
              <a:gd name="connsiteX106" fmla="*/ 117601 w 875505"/>
              <a:gd name="connsiteY106" fmla="*/ 156600 h 600398"/>
              <a:gd name="connsiteX107" fmla="*/ 124252 w 875505"/>
              <a:gd name="connsiteY107" fmla="*/ 150553 h 600398"/>
              <a:gd name="connsiteX108" fmla="*/ 237318 w 875505"/>
              <a:gd name="connsiteY108" fmla="*/ 188947 h 600398"/>
              <a:gd name="connsiteX109" fmla="*/ 244876 w 875505"/>
              <a:gd name="connsiteY109" fmla="*/ 191064 h 600398"/>
              <a:gd name="connsiteX110" fmla="*/ 244574 w 875505"/>
              <a:gd name="connsiteY110" fmla="*/ 182901 h 600398"/>
              <a:gd name="connsiteX111" fmla="*/ 242759 w 875505"/>
              <a:gd name="connsiteY111" fmla="*/ 84951 h 600398"/>
              <a:gd name="connsiteX112" fmla="*/ 250922 w 875505"/>
              <a:gd name="connsiteY112" fmla="*/ 81021 h 600398"/>
              <a:gd name="connsiteX113" fmla="*/ 352802 w 875505"/>
              <a:gd name="connsiteY113" fmla="*/ 141786 h 600398"/>
              <a:gd name="connsiteX114" fmla="*/ 363383 w 875505"/>
              <a:gd name="connsiteY114" fmla="*/ 139368 h 600398"/>
              <a:gd name="connsiteX115" fmla="*/ 431404 w 875505"/>
              <a:gd name="connsiteY115" fmla="*/ 5744 h 600398"/>
              <a:gd name="connsiteX116" fmla="*/ 434730 w 875505"/>
              <a:gd name="connsiteY116" fmla="*/ 0 h 600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875505" h="600398">
                <a:moveTo>
                  <a:pt x="486729" y="536269"/>
                </a:moveTo>
                <a:cubicBezTo>
                  <a:pt x="487635" y="536458"/>
                  <a:pt x="488542" y="537365"/>
                  <a:pt x="489449" y="538423"/>
                </a:cubicBezTo>
                <a:cubicBezTo>
                  <a:pt x="496705" y="546586"/>
                  <a:pt x="500635" y="556260"/>
                  <a:pt x="502751" y="566841"/>
                </a:cubicBezTo>
                <a:cubicBezTo>
                  <a:pt x="503658" y="571073"/>
                  <a:pt x="500635" y="574096"/>
                  <a:pt x="498217" y="576817"/>
                </a:cubicBezTo>
                <a:cubicBezTo>
                  <a:pt x="486426" y="591026"/>
                  <a:pt x="470101" y="596165"/>
                  <a:pt x="452567" y="598886"/>
                </a:cubicBezTo>
                <a:cubicBezTo>
                  <a:pt x="447427" y="600095"/>
                  <a:pt x="442590" y="600095"/>
                  <a:pt x="438055" y="600398"/>
                </a:cubicBezTo>
                <a:cubicBezTo>
                  <a:pt x="418707" y="599793"/>
                  <a:pt x="399964" y="596770"/>
                  <a:pt x="384243" y="584980"/>
                </a:cubicBezTo>
                <a:cubicBezTo>
                  <a:pt x="370337" y="574701"/>
                  <a:pt x="368825" y="568352"/>
                  <a:pt x="375778" y="552632"/>
                </a:cubicBezTo>
                <a:cubicBezTo>
                  <a:pt x="376685" y="550516"/>
                  <a:pt x="377895" y="548097"/>
                  <a:pt x="379104" y="545981"/>
                </a:cubicBezTo>
                <a:cubicBezTo>
                  <a:pt x="385452" y="535400"/>
                  <a:pt x="385755" y="535702"/>
                  <a:pt x="393917" y="544167"/>
                </a:cubicBezTo>
                <a:cubicBezTo>
                  <a:pt x="409638" y="560190"/>
                  <a:pt x="429289" y="562910"/>
                  <a:pt x="450148" y="559585"/>
                </a:cubicBezTo>
                <a:cubicBezTo>
                  <a:pt x="464055" y="557469"/>
                  <a:pt x="476752" y="552027"/>
                  <a:pt x="484007" y="538423"/>
                </a:cubicBezTo>
                <a:cubicBezTo>
                  <a:pt x="484915" y="536609"/>
                  <a:pt x="485822" y="536080"/>
                  <a:pt x="486729" y="536269"/>
                </a:cubicBezTo>
                <a:close/>
                <a:moveTo>
                  <a:pt x="89524" y="422864"/>
                </a:moveTo>
                <a:cubicBezTo>
                  <a:pt x="94776" y="424300"/>
                  <a:pt x="99613" y="427776"/>
                  <a:pt x="104602" y="434125"/>
                </a:cubicBezTo>
                <a:cubicBezTo>
                  <a:pt x="131205" y="467984"/>
                  <a:pt x="165065" y="493076"/>
                  <a:pt x="209203" y="500029"/>
                </a:cubicBezTo>
                <a:cubicBezTo>
                  <a:pt x="222202" y="502146"/>
                  <a:pt x="234900" y="503355"/>
                  <a:pt x="247899" y="502146"/>
                </a:cubicBezTo>
                <a:cubicBezTo>
                  <a:pt x="250620" y="501843"/>
                  <a:pt x="253039" y="501843"/>
                  <a:pt x="254852" y="504564"/>
                </a:cubicBezTo>
                <a:cubicBezTo>
                  <a:pt x="275108" y="534191"/>
                  <a:pt x="305339" y="543563"/>
                  <a:pt x="338896" y="545981"/>
                </a:cubicBezTo>
                <a:cubicBezTo>
                  <a:pt x="344640" y="546284"/>
                  <a:pt x="350686" y="545981"/>
                  <a:pt x="356430" y="547191"/>
                </a:cubicBezTo>
                <a:cubicBezTo>
                  <a:pt x="294456" y="571678"/>
                  <a:pt x="230667" y="580747"/>
                  <a:pt x="164460" y="561702"/>
                </a:cubicBezTo>
                <a:cubicBezTo>
                  <a:pt x="182297" y="557167"/>
                  <a:pt x="196808" y="549005"/>
                  <a:pt x="205575" y="532377"/>
                </a:cubicBezTo>
                <a:cubicBezTo>
                  <a:pt x="203761" y="531168"/>
                  <a:pt x="201947" y="532679"/>
                  <a:pt x="200436" y="533284"/>
                </a:cubicBezTo>
                <a:cubicBezTo>
                  <a:pt x="161437" y="545981"/>
                  <a:pt x="122136" y="544167"/>
                  <a:pt x="82835" y="534493"/>
                </a:cubicBezTo>
                <a:cubicBezTo>
                  <a:pt x="75277" y="532679"/>
                  <a:pt x="75882" y="529959"/>
                  <a:pt x="80114" y="525122"/>
                </a:cubicBezTo>
                <a:cubicBezTo>
                  <a:pt x="86463" y="517866"/>
                  <a:pt x="92811" y="510308"/>
                  <a:pt x="99765" y="502146"/>
                </a:cubicBezTo>
                <a:cubicBezTo>
                  <a:pt x="83137" y="498216"/>
                  <a:pt x="66812" y="498820"/>
                  <a:pt x="48673" y="498820"/>
                </a:cubicBezTo>
                <a:cubicBezTo>
                  <a:pt x="57743" y="487332"/>
                  <a:pt x="68021" y="479472"/>
                  <a:pt x="79510" y="471309"/>
                </a:cubicBezTo>
                <a:cubicBezTo>
                  <a:pt x="70138" y="466775"/>
                  <a:pt x="61068" y="464054"/>
                  <a:pt x="53208" y="458915"/>
                </a:cubicBezTo>
                <a:cubicBezTo>
                  <a:pt x="47464" y="455287"/>
                  <a:pt x="42325" y="451054"/>
                  <a:pt x="36581" y="447427"/>
                </a:cubicBezTo>
                <a:cubicBezTo>
                  <a:pt x="30837" y="443497"/>
                  <a:pt x="32651" y="440474"/>
                  <a:pt x="37488" y="437148"/>
                </a:cubicBezTo>
                <a:cubicBezTo>
                  <a:pt x="48069" y="429893"/>
                  <a:pt x="59859" y="426870"/>
                  <a:pt x="71951" y="423846"/>
                </a:cubicBezTo>
                <a:cubicBezTo>
                  <a:pt x="78603" y="422032"/>
                  <a:pt x="84271" y="421428"/>
                  <a:pt x="89524" y="422864"/>
                </a:cubicBezTo>
                <a:close/>
                <a:moveTo>
                  <a:pt x="792368" y="421125"/>
                </a:moveTo>
                <a:cubicBezTo>
                  <a:pt x="808693" y="423846"/>
                  <a:pt x="825018" y="426869"/>
                  <a:pt x="839227" y="435939"/>
                </a:cubicBezTo>
                <a:cubicBezTo>
                  <a:pt x="847390" y="441078"/>
                  <a:pt x="847390" y="442288"/>
                  <a:pt x="839831" y="448334"/>
                </a:cubicBezTo>
                <a:cubicBezTo>
                  <a:pt x="828344" y="458310"/>
                  <a:pt x="814739" y="464961"/>
                  <a:pt x="799019" y="470403"/>
                </a:cubicBezTo>
                <a:cubicBezTo>
                  <a:pt x="810507" y="479472"/>
                  <a:pt x="821390" y="486728"/>
                  <a:pt x="829855" y="498518"/>
                </a:cubicBezTo>
                <a:cubicBezTo>
                  <a:pt x="812321" y="498518"/>
                  <a:pt x="795693" y="498216"/>
                  <a:pt x="778764" y="501843"/>
                </a:cubicBezTo>
                <a:cubicBezTo>
                  <a:pt x="785717" y="509704"/>
                  <a:pt x="792066" y="516657"/>
                  <a:pt x="797810" y="523912"/>
                </a:cubicBezTo>
                <a:cubicBezTo>
                  <a:pt x="804158" y="531773"/>
                  <a:pt x="804158" y="532075"/>
                  <a:pt x="793880" y="534493"/>
                </a:cubicBezTo>
                <a:cubicBezTo>
                  <a:pt x="754578" y="544470"/>
                  <a:pt x="715278" y="545377"/>
                  <a:pt x="676279" y="532377"/>
                </a:cubicBezTo>
                <a:cubicBezTo>
                  <a:pt x="675372" y="532075"/>
                  <a:pt x="674163" y="531773"/>
                  <a:pt x="672652" y="531470"/>
                </a:cubicBezTo>
                <a:cubicBezTo>
                  <a:pt x="681721" y="549005"/>
                  <a:pt x="696232" y="557167"/>
                  <a:pt x="714976" y="560492"/>
                </a:cubicBezTo>
                <a:cubicBezTo>
                  <a:pt x="682930" y="580748"/>
                  <a:pt x="562306" y="571980"/>
                  <a:pt x="520889" y="545981"/>
                </a:cubicBezTo>
                <a:cubicBezTo>
                  <a:pt x="531470" y="545377"/>
                  <a:pt x="541446" y="545981"/>
                  <a:pt x="551120" y="544470"/>
                </a:cubicBezTo>
                <a:cubicBezTo>
                  <a:pt x="580445" y="540237"/>
                  <a:pt x="605840" y="529656"/>
                  <a:pt x="623072" y="504262"/>
                </a:cubicBezTo>
                <a:cubicBezTo>
                  <a:pt x="624583" y="501843"/>
                  <a:pt x="626397" y="501239"/>
                  <a:pt x="629118" y="501541"/>
                </a:cubicBezTo>
                <a:cubicBezTo>
                  <a:pt x="694115" y="506076"/>
                  <a:pt x="741579" y="475542"/>
                  <a:pt x="779671" y="426567"/>
                </a:cubicBezTo>
                <a:cubicBezTo>
                  <a:pt x="783299" y="421730"/>
                  <a:pt x="786624" y="420219"/>
                  <a:pt x="792368" y="421125"/>
                </a:cubicBezTo>
                <a:close/>
                <a:moveTo>
                  <a:pt x="436846" y="186528"/>
                </a:moveTo>
                <a:cubicBezTo>
                  <a:pt x="468589" y="240945"/>
                  <a:pt x="501542" y="293850"/>
                  <a:pt x="517564" y="357034"/>
                </a:cubicBezTo>
                <a:cubicBezTo>
                  <a:pt x="523005" y="347662"/>
                  <a:pt x="527843" y="340406"/>
                  <a:pt x="534191" y="334058"/>
                </a:cubicBezTo>
                <a:cubicBezTo>
                  <a:pt x="550819" y="317128"/>
                  <a:pt x="570772" y="305338"/>
                  <a:pt x="591329" y="294455"/>
                </a:cubicBezTo>
                <a:cubicBezTo>
                  <a:pt x="611584" y="283873"/>
                  <a:pt x="632444" y="275409"/>
                  <a:pt x="654211" y="267851"/>
                </a:cubicBezTo>
                <a:cubicBezTo>
                  <a:pt x="656629" y="266944"/>
                  <a:pt x="659350" y="266339"/>
                  <a:pt x="662071" y="265433"/>
                </a:cubicBezTo>
                <a:cubicBezTo>
                  <a:pt x="661164" y="271479"/>
                  <a:pt x="657234" y="276013"/>
                  <a:pt x="659048" y="282664"/>
                </a:cubicBezTo>
                <a:cubicBezTo>
                  <a:pt x="698349" y="243968"/>
                  <a:pt x="747022" y="224620"/>
                  <a:pt x="798717" y="211923"/>
                </a:cubicBezTo>
                <a:cubicBezTo>
                  <a:pt x="823507" y="205876"/>
                  <a:pt x="848297" y="201644"/>
                  <a:pt x="875505" y="199528"/>
                </a:cubicBezTo>
                <a:cubicBezTo>
                  <a:pt x="867948" y="206783"/>
                  <a:pt x="861599" y="212225"/>
                  <a:pt x="856157" y="218876"/>
                </a:cubicBezTo>
                <a:cubicBezTo>
                  <a:pt x="839228" y="240643"/>
                  <a:pt x="828646" y="265433"/>
                  <a:pt x="821996" y="292036"/>
                </a:cubicBezTo>
                <a:cubicBezTo>
                  <a:pt x="799322" y="379103"/>
                  <a:pt x="743998" y="435938"/>
                  <a:pt x="660861" y="467681"/>
                </a:cubicBezTo>
                <a:cubicBezTo>
                  <a:pt x="648164" y="472518"/>
                  <a:pt x="634862" y="474937"/>
                  <a:pt x="621863" y="479169"/>
                </a:cubicBezTo>
                <a:cubicBezTo>
                  <a:pt x="608561" y="483704"/>
                  <a:pt x="602817" y="497308"/>
                  <a:pt x="591631" y="505471"/>
                </a:cubicBezTo>
                <a:cubicBezTo>
                  <a:pt x="558981" y="528749"/>
                  <a:pt x="523005" y="534493"/>
                  <a:pt x="484309" y="527540"/>
                </a:cubicBezTo>
                <a:cubicBezTo>
                  <a:pt x="480077" y="526633"/>
                  <a:pt x="476752" y="527238"/>
                  <a:pt x="472821" y="529354"/>
                </a:cubicBezTo>
                <a:cubicBezTo>
                  <a:pt x="435032" y="551120"/>
                  <a:pt x="437148" y="550818"/>
                  <a:pt x="399359" y="529656"/>
                </a:cubicBezTo>
                <a:cubicBezTo>
                  <a:pt x="395731" y="527540"/>
                  <a:pt x="393010" y="526935"/>
                  <a:pt x="388778" y="527540"/>
                </a:cubicBezTo>
                <a:cubicBezTo>
                  <a:pt x="337687" y="536004"/>
                  <a:pt x="293851" y="523609"/>
                  <a:pt x="259689" y="483100"/>
                </a:cubicBezTo>
                <a:cubicBezTo>
                  <a:pt x="256364" y="479169"/>
                  <a:pt x="252434" y="478867"/>
                  <a:pt x="248201" y="477960"/>
                </a:cubicBezTo>
                <a:cubicBezTo>
                  <a:pt x="197110" y="465867"/>
                  <a:pt x="151763" y="442892"/>
                  <a:pt x="114578" y="405102"/>
                </a:cubicBezTo>
                <a:cubicBezTo>
                  <a:pt x="84648" y="374568"/>
                  <a:pt x="64091" y="338291"/>
                  <a:pt x="53510" y="296873"/>
                </a:cubicBezTo>
                <a:cubicBezTo>
                  <a:pt x="50789" y="285990"/>
                  <a:pt x="47161" y="275107"/>
                  <a:pt x="42929" y="264525"/>
                </a:cubicBezTo>
                <a:cubicBezTo>
                  <a:pt x="33255" y="240340"/>
                  <a:pt x="20860" y="217969"/>
                  <a:pt x="0" y="200737"/>
                </a:cubicBezTo>
                <a:cubicBezTo>
                  <a:pt x="39301" y="203155"/>
                  <a:pt x="77393" y="210713"/>
                  <a:pt x="114275" y="223410"/>
                </a:cubicBezTo>
                <a:cubicBezTo>
                  <a:pt x="151763" y="236108"/>
                  <a:pt x="186227" y="254247"/>
                  <a:pt x="214946" y="282664"/>
                </a:cubicBezTo>
                <a:cubicBezTo>
                  <a:pt x="216458" y="278734"/>
                  <a:pt x="215551" y="276316"/>
                  <a:pt x="214644" y="273595"/>
                </a:cubicBezTo>
                <a:cubicBezTo>
                  <a:pt x="213737" y="271176"/>
                  <a:pt x="212830" y="268758"/>
                  <a:pt x="211319" y="264223"/>
                </a:cubicBezTo>
                <a:cubicBezTo>
                  <a:pt x="266340" y="285385"/>
                  <a:pt x="319850" y="303524"/>
                  <a:pt x="356430" y="352801"/>
                </a:cubicBezTo>
                <a:cubicBezTo>
                  <a:pt x="372150" y="293548"/>
                  <a:pt x="403289" y="242759"/>
                  <a:pt x="433218" y="191365"/>
                </a:cubicBezTo>
                <a:cubicBezTo>
                  <a:pt x="434125" y="190156"/>
                  <a:pt x="435032" y="188946"/>
                  <a:pt x="436846" y="186528"/>
                </a:cubicBezTo>
                <a:close/>
                <a:moveTo>
                  <a:pt x="434730" y="0"/>
                </a:moveTo>
                <a:cubicBezTo>
                  <a:pt x="435032" y="0"/>
                  <a:pt x="435334" y="0"/>
                  <a:pt x="435939" y="0"/>
                </a:cubicBezTo>
                <a:cubicBezTo>
                  <a:pt x="441683" y="10279"/>
                  <a:pt x="447427" y="20860"/>
                  <a:pt x="453473" y="31139"/>
                </a:cubicBezTo>
                <a:cubicBezTo>
                  <a:pt x="474030" y="67719"/>
                  <a:pt x="495193" y="103997"/>
                  <a:pt x="508192" y="144205"/>
                </a:cubicBezTo>
                <a:cubicBezTo>
                  <a:pt x="510309" y="150553"/>
                  <a:pt x="512727" y="147228"/>
                  <a:pt x="515448" y="144809"/>
                </a:cubicBezTo>
                <a:cubicBezTo>
                  <a:pt x="539633" y="123647"/>
                  <a:pt x="566237" y="106113"/>
                  <a:pt x="595259" y="92206"/>
                </a:cubicBezTo>
                <a:cubicBezTo>
                  <a:pt x="603422" y="88276"/>
                  <a:pt x="611584" y="85253"/>
                  <a:pt x="619747" y="81323"/>
                </a:cubicBezTo>
                <a:cubicBezTo>
                  <a:pt x="626095" y="78300"/>
                  <a:pt x="628816" y="79207"/>
                  <a:pt x="629421" y="86765"/>
                </a:cubicBezTo>
                <a:cubicBezTo>
                  <a:pt x="632142" y="120019"/>
                  <a:pt x="633049" y="153274"/>
                  <a:pt x="626398" y="186226"/>
                </a:cubicBezTo>
                <a:cubicBezTo>
                  <a:pt x="626095" y="187738"/>
                  <a:pt x="625793" y="189250"/>
                  <a:pt x="625491" y="190762"/>
                </a:cubicBezTo>
                <a:cubicBezTo>
                  <a:pt x="627305" y="192575"/>
                  <a:pt x="628816" y="191366"/>
                  <a:pt x="630026" y="190762"/>
                </a:cubicBezTo>
                <a:cubicBezTo>
                  <a:pt x="672954" y="173832"/>
                  <a:pt x="717395" y="162646"/>
                  <a:pt x="761835" y="150251"/>
                </a:cubicBezTo>
                <a:cubicBezTo>
                  <a:pt x="767579" y="148739"/>
                  <a:pt x="769091" y="149647"/>
                  <a:pt x="768184" y="155693"/>
                </a:cubicBezTo>
                <a:cubicBezTo>
                  <a:pt x="766672" y="164762"/>
                  <a:pt x="764254" y="173832"/>
                  <a:pt x="760021" y="181994"/>
                </a:cubicBezTo>
                <a:cubicBezTo>
                  <a:pt x="754579" y="192273"/>
                  <a:pt x="748231" y="198924"/>
                  <a:pt x="734627" y="201040"/>
                </a:cubicBezTo>
                <a:cubicBezTo>
                  <a:pt x="694116" y="207389"/>
                  <a:pt x="656327" y="223714"/>
                  <a:pt x="618840" y="239736"/>
                </a:cubicBezTo>
                <a:cubicBezTo>
                  <a:pt x="584073" y="254550"/>
                  <a:pt x="550517" y="272387"/>
                  <a:pt x="519076" y="293549"/>
                </a:cubicBezTo>
                <a:cubicBezTo>
                  <a:pt x="513634" y="297177"/>
                  <a:pt x="511518" y="296572"/>
                  <a:pt x="509704" y="290526"/>
                </a:cubicBezTo>
                <a:cubicBezTo>
                  <a:pt x="493984" y="238830"/>
                  <a:pt x="465264" y="192877"/>
                  <a:pt x="438357" y="146321"/>
                </a:cubicBezTo>
                <a:cubicBezTo>
                  <a:pt x="435939" y="142088"/>
                  <a:pt x="434125" y="141182"/>
                  <a:pt x="431404" y="146018"/>
                </a:cubicBezTo>
                <a:cubicBezTo>
                  <a:pt x="405708" y="190762"/>
                  <a:pt x="378197" y="234900"/>
                  <a:pt x="361872" y="284177"/>
                </a:cubicBezTo>
                <a:cubicBezTo>
                  <a:pt x="357639" y="297177"/>
                  <a:pt x="357639" y="297177"/>
                  <a:pt x="345849" y="289618"/>
                </a:cubicBezTo>
                <a:cubicBezTo>
                  <a:pt x="288409" y="252434"/>
                  <a:pt x="227039" y="222807"/>
                  <a:pt x="164157" y="196506"/>
                </a:cubicBezTo>
                <a:cubicBezTo>
                  <a:pt x="157506" y="193785"/>
                  <a:pt x="150856" y="191668"/>
                  <a:pt x="143600" y="191971"/>
                </a:cubicBezTo>
                <a:cubicBezTo>
                  <a:pt x="138461" y="192273"/>
                  <a:pt x="135135" y="190157"/>
                  <a:pt x="131810" y="186226"/>
                </a:cubicBezTo>
                <a:cubicBezTo>
                  <a:pt x="124856" y="177459"/>
                  <a:pt x="119717" y="167483"/>
                  <a:pt x="117601" y="156600"/>
                </a:cubicBezTo>
                <a:cubicBezTo>
                  <a:pt x="116392" y="150856"/>
                  <a:pt x="117601" y="148437"/>
                  <a:pt x="124252" y="150553"/>
                </a:cubicBezTo>
                <a:cubicBezTo>
                  <a:pt x="162344" y="161739"/>
                  <a:pt x="200435" y="173529"/>
                  <a:pt x="237318" y="188947"/>
                </a:cubicBezTo>
                <a:cubicBezTo>
                  <a:pt x="239736" y="189854"/>
                  <a:pt x="242759" y="192575"/>
                  <a:pt x="244876" y="191064"/>
                </a:cubicBezTo>
                <a:cubicBezTo>
                  <a:pt x="247597" y="188947"/>
                  <a:pt x="245178" y="185622"/>
                  <a:pt x="244574" y="182901"/>
                </a:cubicBezTo>
                <a:cubicBezTo>
                  <a:pt x="238829" y="150251"/>
                  <a:pt x="239736" y="117601"/>
                  <a:pt x="242759" y="84951"/>
                </a:cubicBezTo>
                <a:cubicBezTo>
                  <a:pt x="243364" y="78300"/>
                  <a:pt x="246387" y="79207"/>
                  <a:pt x="250922" y="81021"/>
                </a:cubicBezTo>
                <a:cubicBezTo>
                  <a:pt x="288409" y="95229"/>
                  <a:pt x="322268" y="116089"/>
                  <a:pt x="352802" y="141786"/>
                </a:cubicBezTo>
                <a:cubicBezTo>
                  <a:pt x="360058" y="148135"/>
                  <a:pt x="360360" y="148135"/>
                  <a:pt x="363383" y="139368"/>
                </a:cubicBezTo>
                <a:cubicBezTo>
                  <a:pt x="380011" y="91602"/>
                  <a:pt x="406312" y="48975"/>
                  <a:pt x="431404" y="5744"/>
                </a:cubicBezTo>
                <a:cubicBezTo>
                  <a:pt x="432613" y="3930"/>
                  <a:pt x="433521" y="2116"/>
                  <a:pt x="434730" y="0"/>
                </a:cubicBezTo>
                <a:close/>
              </a:path>
            </a:pathLst>
          </a:custGeom>
          <a:solidFill>
            <a:srgbClr val="CC66FF"/>
          </a:solidFill>
          <a:ln w="381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2025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7" name="Freeform: Shape 88">
            <a:extLst>
              <a:ext uri="{FF2B5EF4-FFF2-40B4-BE49-F238E27FC236}">
                <a16:creationId xmlns:a16="http://schemas.microsoft.com/office/drawing/2014/main" id="{61744FC0-EA2E-315F-3D42-E108D6F5DE99}"/>
              </a:ext>
            </a:extLst>
          </p:cNvPr>
          <p:cNvSpPr/>
          <p:nvPr/>
        </p:nvSpPr>
        <p:spPr>
          <a:xfrm>
            <a:off x="887303" y="3022820"/>
            <a:ext cx="1582745" cy="1085404"/>
          </a:xfrm>
          <a:custGeom>
            <a:avLst/>
            <a:gdLst>
              <a:gd name="connsiteX0" fmla="*/ 486729 w 875505"/>
              <a:gd name="connsiteY0" fmla="*/ 536269 h 600398"/>
              <a:gd name="connsiteX1" fmla="*/ 489449 w 875505"/>
              <a:gd name="connsiteY1" fmla="*/ 538423 h 600398"/>
              <a:gd name="connsiteX2" fmla="*/ 502751 w 875505"/>
              <a:gd name="connsiteY2" fmla="*/ 566841 h 600398"/>
              <a:gd name="connsiteX3" fmla="*/ 498217 w 875505"/>
              <a:gd name="connsiteY3" fmla="*/ 576817 h 600398"/>
              <a:gd name="connsiteX4" fmla="*/ 452567 w 875505"/>
              <a:gd name="connsiteY4" fmla="*/ 598886 h 600398"/>
              <a:gd name="connsiteX5" fmla="*/ 438055 w 875505"/>
              <a:gd name="connsiteY5" fmla="*/ 600398 h 600398"/>
              <a:gd name="connsiteX6" fmla="*/ 384243 w 875505"/>
              <a:gd name="connsiteY6" fmla="*/ 584980 h 600398"/>
              <a:gd name="connsiteX7" fmla="*/ 375778 w 875505"/>
              <a:gd name="connsiteY7" fmla="*/ 552632 h 600398"/>
              <a:gd name="connsiteX8" fmla="*/ 379104 w 875505"/>
              <a:gd name="connsiteY8" fmla="*/ 545981 h 600398"/>
              <a:gd name="connsiteX9" fmla="*/ 393917 w 875505"/>
              <a:gd name="connsiteY9" fmla="*/ 544167 h 600398"/>
              <a:gd name="connsiteX10" fmla="*/ 450148 w 875505"/>
              <a:gd name="connsiteY10" fmla="*/ 559585 h 600398"/>
              <a:gd name="connsiteX11" fmla="*/ 484007 w 875505"/>
              <a:gd name="connsiteY11" fmla="*/ 538423 h 600398"/>
              <a:gd name="connsiteX12" fmla="*/ 486729 w 875505"/>
              <a:gd name="connsiteY12" fmla="*/ 536269 h 600398"/>
              <a:gd name="connsiteX13" fmla="*/ 89524 w 875505"/>
              <a:gd name="connsiteY13" fmla="*/ 422864 h 600398"/>
              <a:gd name="connsiteX14" fmla="*/ 104602 w 875505"/>
              <a:gd name="connsiteY14" fmla="*/ 434125 h 600398"/>
              <a:gd name="connsiteX15" fmla="*/ 209203 w 875505"/>
              <a:gd name="connsiteY15" fmla="*/ 500029 h 600398"/>
              <a:gd name="connsiteX16" fmla="*/ 247899 w 875505"/>
              <a:gd name="connsiteY16" fmla="*/ 502146 h 600398"/>
              <a:gd name="connsiteX17" fmla="*/ 254852 w 875505"/>
              <a:gd name="connsiteY17" fmla="*/ 504564 h 600398"/>
              <a:gd name="connsiteX18" fmla="*/ 338896 w 875505"/>
              <a:gd name="connsiteY18" fmla="*/ 545981 h 600398"/>
              <a:gd name="connsiteX19" fmla="*/ 356430 w 875505"/>
              <a:gd name="connsiteY19" fmla="*/ 547191 h 600398"/>
              <a:gd name="connsiteX20" fmla="*/ 164460 w 875505"/>
              <a:gd name="connsiteY20" fmla="*/ 561702 h 600398"/>
              <a:gd name="connsiteX21" fmla="*/ 205575 w 875505"/>
              <a:gd name="connsiteY21" fmla="*/ 532377 h 600398"/>
              <a:gd name="connsiteX22" fmla="*/ 200436 w 875505"/>
              <a:gd name="connsiteY22" fmla="*/ 533284 h 600398"/>
              <a:gd name="connsiteX23" fmla="*/ 82835 w 875505"/>
              <a:gd name="connsiteY23" fmla="*/ 534493 h 600398"/>
              <a:gd name="connsiteX24" fmla="*/ 80114 w 875505"/>
              <a:gd name="connsiteY24" fmla="*/ 525122 h 600398"/>
              <a:gd name="connsiteX25" fmla="*/ 99765 w 875505"/>
              <a:gd name="connsiteY25" fmla="*/ 502146 h 600398"/>
              <a:gd name="connsiteX26" fmla="*/ 48673 w 875505"/>
              <a:gd name="connsiteY26" fmla="*/ 498820 h 600398"/>
              <a:gd name="connsiteX27" fmla="*/ 79510 w 875505"/>
              <a:gd name="connsiteY27" fmla="*/ 471309 h 600398"/>
              <a:gd name="connsiteX28" fmla="*/ 53208 w 875505"/>
              <a:gd name="connsiteY28" fmla="*/ 458915 h 600398"/>
              <a:gd name="connsiteX29" fmla="*/ 36581 w 875505"/>
              <a:gd name="connsiteY29" fmla="*/ 447427 h 600398"/>
              <a:gd name="connsiteX30" fmla="*/ 37488 w 875505"/>
              <a:gd name="connsiteY30" fmla="*/ 437148 h 600398"/>
              <a:gd name="connsiteX31" fmla="*/ 71951 w 875505"/>
              <a:gd name="connsiteY31" fmla="*/ 423846 h 600398"/>
              <a:gd name="connsiteX32" fmla="*/ 89524 w 875505"/>
              <a:gd name="connsiteY32" fmla="*/ 422864 h 600398"/>
              <a:gd name="connsiteX33" fmla="*/ 792368 w 875505"/>
              <a:gd name="connsiteY33" fmla="*/ 421125 h 600398"/>
              <a:gd name="connsiteX34" fmla="*/ 839227 w 875505"/>
              <a:gd name="connsiteY34" fmla="*/ 435939 h 600398"/>
              <a:gd name="connsiteX35" fmla="*/ 839831 w 875505"/>
              <a:gd name="connsiteY35" fmla="*/ 448334 h 600398"/>
              <a:gd name="connsiteX36" fmla="*/ 799019 w 875505"/>
              <a:gd name="connsiteY36" fmla="*/ 470403 h 600398"/>
              <a:gd name="connsiteX37" fmla="*/ 829855 w 875505"/>
              <a:gd name="connsiteY37" fmla="*/ 498518 h 600398"/>
              <a:gd name="connsiteX38" fmla="*/ 778764 w 875505"/>
              <a:gd name="connsiteY38" fmla="*/ 501843 h 600398"/>
              <a:gd name="connsiteX39" fmla="*/ 797810 w 875505"/>
              <a:gd name="connsiteY39" fmla="*/ 523912 h 600398"/>
              <a:gd name="connsiteX40" fmla="*/ 793880 w 875505"/>
              <a:gd name="connsiteY40" fmla="*/ 534493 h 600398"/>
              <a:gd name="connsiteX41" fmla="*/ 676279 w 875505"/>
              <a:gd name="connsiteY41" fmla="*/ 532377 h 600398"/>
              <a:gd name="connsiteX42" fmla="*/ 672652 w 875505"/>
              <a:gd name="connsiteY42" fmla="*/ 531470 h 600398"/>
              <a:gd name="connsiteX43" fmla="*/ 714976 w 875505"/>
              <a:gd name="connsiteY43" fmla="*/ 560492 h 600398"/>
              <a:gd name="connsiteX44" fmla="*/ 520889 w 875505"/>
              <a:gd name="connsiteY44" fmla="*/ 545981 h 600398"/>
              <a:gd name="connsiteX45" fmla="*/ 551120 w 875505"/>
              <a:gd name="connsiteY45" fmla="*/ 544470 h 600398"/>
              <a:gd name="connsiteX46" fmla="*/ 623072 w 875505"/>
              <a:gd name="connsiteY46" fmla="*/ 504262 h 600398"/>
              <a:gd name="connsiteX47" fmla="*/ 629118 w 875505"/>
              <a:gd name="connsiteY47" fmla="*/ 501541 h 600398"/>
              <a:gd name="connsiteX48" fmla="*/ 779671 w 875505"/>
              <a:gd name="connsiteY48" fmla="*/ 426567 h 600398"/>
              <a:gd name="connsiteX49" fmla="*/ 792368 w 875505"/>
              <a:gd name="connsiteY49" fmla="*/ 421125 h 600398"/>
              <a:gd name="connsiteX50" fmla="*/ 436846 w 875505"/>
              <a:gd name="connsiteY50" fmla="*/ 186528 h 600398"/>
              <a:gd name="connsiteX51" fmla="*/ 517564 w 875505"/>
              <a:gd name="connsiteY51" fmla="*/ 357034 h 600398"/>
              <a:gd name="connsiteX52" fmla="*/ 534191 w 875505"/>
              <a:gd name="connsiteY52" fmla="*/ 334058 h 600398"/>
              <a:gd name="connsiteX53" fmla="*/ 591329 w 875505"/>
              <a:gd name="connsiteY53" fmla="*/ 294455 h 600398"/>
              <a:gd name="connsiteX54" fmla="*/ 654211 w 875505"/>
              <a:gd name="connsiteY54" fmla="*/ 267851 h 600398"/>
              <a:gd name="connsiteX55" fmla="*/ 662071 w 875505"/>
              <a:gd name="connsiteY55" fmla="*/ 265433 h 600398"/>
              <a:gd name="connsiteX56" fmla="*/ 659048 w 875505"/>
              <a:gd name="connsiteY56" fmla="*/ 282664 h 600398"/>
              <a:gd name="connsiteX57" fmla="*/ 798717 w 875505"/>
              <a:gd name="connsiteY57" fmla="*/ 211923 h 600398"/>
              <a:gd name="connsiteX58" fmla="*/ 875505 w 875505"/>
              <a:gd name="connsiteY58" fmla="*/ 199528 h 600398"/>
              <a:gd name="connsiteX59" fmla="*/ 856157 w 875505"/>
              <a:gd name="connsiteY59" fmla="*/ 218876 h 600398"/>
              <a:gd name="connsiteX60" fmla="*/ 821996 w 875505"/>
              <a:gd name="connsiteY60" fmla="*/ 292036 h 600398"/>
              <a:gd name="connsiteX61" fmla="*/ 660861 w 875505"/>
              <a:gd name="connsiteY61" fmla="*/ 467681 h 600398"/>
              <a:gd name="connsiteX62" fmla="*/ 621863 w 875505"/>
              <a:gd name="connsiteY62" fmla="*/ 479169 h 600398"/>
              <a:gd name="connsiteX63" fmla="*/ 591631 w 875505"/>
              <a:gd name="connsiteY63" fmla="*/ 505471 h 600398"/>
              <a:gd name="connsiteX64" fmla="*/ 484309 w 875505"/>
              <a:gd name="connsiteY64" fmla="*/ 527540 h 600398"/>
              <a:gd name="connsiteX65" fmla="*/ 472821 w 875505"/>
              <a:gd name="connsiteY65" fmla="*/ 529354 h 600398"/>
              <a:gd name="connsiteX66" fmla="*/ 399359 w 875505"/>
              <a:gd name="connsiteY66" fmla="*/ 529656 h 600398"/>
              <a:gd name="connsiteX67" fmla="*/ 388778 w 875505"/>
              <a:gd name="connsiteY67" fmla="*/ 527540 h 600398"/>
              <a:gd name="connsiteX68" fmla="*/ 259689 w 875505"/>
              <a:gd name="connsiteY68" fmla="*/ 483100 h 600398"/>
              <a:gd name="connsiteX69" fmla="*/ 248201 w 875505"/>
              <a:gd name="connsiteY69" fmla="*/ 477960 h 600398"/>
              <a:gd name="connsiteX70" fmla="*/ 114578 w 875505"/>
              <a:gd name="connsiteY70" fmla="*/ 405102 h 600398"/>
              <a:gd name="connsiteX71" fmla="*/ 53510 w 875505"/>
              <a:gd name="connsiteY71" fmla="*/ 296873 h 600398"/>
              <a:gd name="connsiteX72" fmla="*/ 42929 w 875505"/>
              <a:gd name="connsiteY72" fmla="*/ 264525 h 600398"/>
              <a:gd name="connsiteX73" fmla="*/ 0 w 875505"/>
              <a:gd name="connsiteY73" fmla="*/ 200737 h 600398"/>
              <a:gd name="connsiteX74" fmla="*/ 114275 w 875505"/>
              <a:gd name="connsiteY74" fmla="*/ 223410 h 600398"/>
              <a:gd name="connsiteX75" fmla="*/ 214946 w 875505"/>
              <a:gd name="connsiteY75" fmla="*/ 282664 h 600398"/>
              <a:gd name="connsiteX76" fmla="*/ 214644 w 875505"/>
              <a:gd name="connsiteY76" fmla="*/ 273595 h 600398"/>
              <a:gd name="connsiteX77" fmla="*/ 211319 w 875505"/>
              <a:gd name="connsiteY77" fmla="*/ 264223 h 600398"/>
              <a:gd name="connsiteX78" fmla="*/ 356430 w 875505"/>
              <a:gd name="connsiteY78" fmla="*/ 352801 h 600398"/>
              <a:gd name="connsiteX79" fmla="*/ 433218 w 875505"/>
              <a:gd name="connsiteY79" fmla="*/ 191365 h 600398"/>
              <a:gd name="connsiteX80" fmla="*/ 436846 w 875505"/>
              <a:gd name="connsiteY80" fmla="*/ 186528 h 600398"/>
              <a:gd name="connsiteX81" fmla="*/ 434730 w 875505"/>
              <a:gd name="connsiteY81" fmla="*/ 0 h 600398"/>
              <a:gd name="connsiteX82" fmla="*/ 435939 w 875505"/>
              <a:gd name="connsiteY82" fmla="*/ 0 h 600398"/>
              <a:gd name="connsiteX83" fmla="*/ 453473 w 875505"/>
              <a:gd name="connsiteY83" fmla="*/ 31139 h 600398"/>
              <a:gd name="connsiteX84" fmla="*/ 508192 w 875505"/>
              <a:gd name="connsiteY84" fmla="*/ 144205 h 600398"/>
              <a:gd name="connsiteX85" fmla="*/ 515448 w 875505"/>
              <a:gd name="connsiteY85" fmla="*/ 144809 h 600398"/>
              <a:gd name="connsiteX86" fmla="*/ 595259 w 875505"/>
              <a:gd name="connsiteY86" fmla="*/ 92206 h 600398"/>
              <a:gd name="connsiteX87" fmla="*/ 619747 w 875505"/>
              <a:gd name="connsiteY87" fmla="*/ 81323 h 600398"/>
              <a:gd name="connsiteX88" fmla="*/ 629421 w 875505"/>
              <a:gd name="connsiteY88" fmla="*/ 86765 h 600398"/>
              <a:gd name="connsiteX89" fmla="*/ 626398 w 875505"/>
              <a:gd name="connsiteY89" fmla="*/ 186226 h 600398"/>
              <a:gd name="connsiteX90" fmla="*/ 625491 w 875505"/>
              <a:gd name="connsiteY90" fmla="*/ 190762 h 600398"/>
              <a:gd name="connsiteX91" fmla="*/ 630026 w 875505"/>
              <a:gd name="connsiteY91" fmla="*/ 190762 h 600398"/>
              <a:gd name="connsiteX92" fmla="*/ 761835 w 875505"/>
              <a:gd name="connsiteY92" fmla="*/ 150251 h 600398"/>
              <a:gd name="connsiteX93" fmla="*/ 768184 w 875505"/>
              <a:gd name="connsiteY93" fmla="*/ 155693 h 600398"/>
              <a:gd name="connsiteX94" fmla="*/ 760021 w 875505"/>
              <a:gd name="connsiteY94" fmla="*/ 181994 h 600398"/>
              <a:gd name="connsiteX95" fmla="*/ 734627 w 875505"/>
              <a:gd name="connsiteY95" fmla="*/ 201040 h 600398"/>
              <a:gd name="connsiteX96" fmla="*/ 618840 w 875505"/>
              <a:gd name="connsiteY96" fmla="*/ 239736 h 600398"/>
              <a:gd name="connsiteX97" fmla="*/ 519076 w 875505"/>
              <a:gd name="connsiteY97" fmla="*/ 293549 h 600398"/>
              <a:gd name="connsiteX98" fmla="*/ 509704 w 875505"/>
              <a:gd name="connsiteY98" fmla="*/ 290526 h 600398"/>
              <a:gd name="connsiteX99" fmla="*/ 438357 w 875505"/>
              <a:gd name="connsiteY99" fmla="*/ 146321 h 600398"/>
              <a:gd name="connsiteX100" fmla="*/ 431404 w 875505"/>
              <a:gd name="connsiteY100" fmla="*/ 146018 h 600398"/>
              <a:gd name="connsiteX101" fmla="*/ 361872 w 875505"/>
              <a:gd name="connsiteY101" fmla="*/ 284177 h 600398"/>
              <a:gd name="connsiteX102" fmla="*/ 345849 w 875505"/>
              <a:gd name="connsiteY102" fmla="*/ 289618 h 600398"/>
              <a:gd name="connsiteX103" fmla="*/ 164157 w 875505"/>
              <a:gd name="connsiteY103" fmla="*/ 196506 h 600398"/>
              <a:gd name="connsiteX104" fmla="*/ 143600 w 875505"/>
              <a:gd name="connsiteY104" fmla="*/ 191971 h 600398"/>
              <a:gd name="connsiteX105" fmla="*/ 131810 w 875505"/>
              <a:gd name="connsiteY105" fmla="*/ 186226 h 600398"/>
              <a:gd name="connsiteX106" fmla="*/ 117601 w 875505"/>
              <a:gd name="connsiteY106" fmla="*/ 156600 h 600398"/>
              <a:gd name="connsiteX107" fmla="*/ 124252 w 875505"/>
              <a:gd name="connsiteY107" fmla="*/ 150553 h 600398"/>
              <a:gd name="connsiteX108" fmla="*/ 237318 w 875505"/>
              <a:gd name="connsiteY108" fmla="*/ 188947 h 600398"/>
              <a:gd name="connsiteX109" fmla="*/ 244876 w 875505"/>
              <a:gd name="connsiteY109" fmla="*/ 191064 h 600398"/>
              <a:gd name="connsiteX110" fmla="*/ 244574 w 875505"/>
              <a:gd name="connsiteY110" fmla="*/ 182901 h 600398"/>
              <a:gd name="connsiteX111" fmla="*/ 242759 w 875505"/>
              <a:gd name="connsiteY111" fmla="*/ 84951 h 600398"/>
              <a:gd name="connsiteX112" fmla="*/ 250922 w 875505"/>
              <a:gd name="connsiteY112" fmla="*/ 81021 h 600398"/>
              <a:gd name="connsiteX113" fmla="*/ 352802 w 875505"/>
              <a:gd name="connsiteY113" fmla="*/ 141786 h 600398"/>
              <a:gd name="connsiteX114" fmla="*/ 363383 w 875505"/>
              <a:gd name="connsiteY114" fmla="*/ 139368 h 600398"/>
              <a:gd name="connsiteX115" fmla="*/ 431404 w 875505"/>
              <a:gd name="connsiteY115" fmla="*/ 5744 h 600398"/>
              <a:gd name="connsiteX116" fmla="*/ 434730 w 875505"/>
              <a:gd name="connsiteY116" fmla="*/ 0 h 600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875505" h="600398">
                <a:moveTo>
                  <a:pt x="486729" y="536269"/>
                </a:moveTo>
                <a:cubicBezTo>
                  <a:pt x="487635" y="536458"/>
                  <a:pt x="488542" y="537365"/>
                  <a:pt x="489449" y="538423"/>
                </a:cubicBezTo>
                <a:cubicBezTo>
                  <a:pt x="496705" y="546586"/>
                  <a:pt x="500635" y="556260"/>
                  <a:pt x="502751" y="566841"/>
                </a:cubicBezTo>
                <a:cubicBezTo>
                  <a:pt x="503658" y="571073"/>
                  <a:pt x="500635" y="574096"/>
                  <a:pt x="498217" y="576817"/>
                </a:cubicBezTo>
                <a:cubicBezTo>
                  <a:pt x="486426" y="591026"/>
                  <a:pt x="470101" y="596165"/>
                  <a:pt x="452567" y="598886"/>
                </a:cubicBezTo>
                <a:cubicBezTo>
                  <a:pt x="447427" y="600095"/>
                  <a:pt x="442590" y="600095"/>
                  <a:pt x="438055" y="600398"/>
                </a:cubicBezTo>
                <a:cubicBezTo>
                  <a:pt x="418707" y="599793"/>
                  <a:pt x="399964" y="596770"/>
                  <a:pt x="384243" y="584980"/>
                </a:cubicBezTo>
                <a:cubicBezTo>
                  <a:pt x="370337" y="574701"/>
                  <a:pt x="368825" y="568352"/>
                  <a:pt x="375778" y="552632"/>
                </a:cubicBezTo>
                <a:cubicBezTo>
                  <a:pt x="376685" y="550516"/>
                  <a:pt x="377895" y="548097"/>
                  <a:pt x="379104" y="545981"/>
                </a:cubicBezTo>
                <a:cubicBezTo>
                  <a:pt x="385452" y="535400"/>
                  <a:pt x="385755" y="535702"/>
                  <a:pt x="393917" y="544167"/>
                </a:cubicBezTo>
                <a:cubicBezTo>
                  <a:pt x="409638" y="560190"/>
                  <a:pt x="429289" y="562910"/>
                  <a:pt x="450148" y="559585"/>
                </a:cubicBezTo>
                <a:cubicBezTo>
                  <a:pt x="464055" y="557469"/>
                  <a:pt x="476752" y="552027"/>
                  <a:pt x="484007" y="538423"/>
                </a:cubicBezTo>
                <a:cubicBezTo>
                  <a:pt x="484915" y="536609"/>
                  <a:pt x="485822" y="536080"/>
                  <a:pt x="486729" y="536269"/>
                </a:cubicBezTo>
                <a:close/>
                <a:moveTo>
                  <a:pt x="89524" y="422864"/>
                </a:moveTo>
                <a:cubicBezTo>
                  <a:pt x="94776" y="424300"/>
                  <a:pt x="99613" y="427776"/>
                  <a:pt x="104602" y="434125"/>
                </a:cubicBezTo>
                <a:cubicBezTo>
                  <a:pt x="131205" y="467984"/>
                  <a:pt x="165065" y="493076"/>
                  <a:pt x="209203" y="500029"/>
                </a:cubicBezTo>
                <a:cubicBezTo>
                  <a:pt x="222202" y="502146"/>
                  <a:pt x="234900" y="503355"/>
                  <a:pt x="247899" y="502146"/>
                </a:cubicBezTo>
                <a:cubicBezTo>
                  <a:pt x="250620" y="501843"/>
                  <a:pt x="253039" y="501843"/>
                  <a:pt x="254852" y="504564"/>
                </a:cubicBezTo>
                <a:cubicBezTo>
                  <a:pt x="275108" y="534191"/>
                  <a:pt x="305339" y="543563"/>
                  <a:pt x="338896" y="545981"/>
                </a:cubicBezTo>
                <a:cubicBezTo>
                  <a:pt x="344640" y="546284"/>
                  <a:pt x="350686" y="545981"/>
                  <a:pt x="356430" y="547191"/>
                </a:cubicBezTo>
                <a:cubicBezTo>
                  <a:pt x="294456" y="571678"/>
                  <a:pt x="230667" y="580747"/>
                  <a:pt x="164460" y="561702"/>
                </a:cubicBezTo>
                <a:cubicBezTo>
                  <a:pt x="182297" y="557167"/>
                  <a:pt x="196808" y="549005"/>
                  <a:pt x="205575" y="532377"/>
                </a:cubicBezTo>
                <a:cubicBezTo>
                  <a:pt x="203761" y="531168"/>
                  <a:pt x="201947" y="532679"/>
                  <a:pt x="200436" y="533284"/>
                </a:cubicBezTo>
                <a:cubicBezTo>
                  <a:pt x="161437" y="545981"/>
                  <a:pt x="122136" y="544167"/>
                  <a:pt x="82835" y="534493"/>
                </a:cubicBezTo>
                <a:cubicBezTo>
                  <a:pt x="75277" y="532679"/>
                  <a:pt x="75882" y="529959"/>
                  <a:pt x="80114" y="525122"/>
                </a:cubicBezTo>
                <a:cubicBezTo>
                  <a:pt x="86463" y="517866"/>
                  <a:pt x="92811" y="510308"/>
                  <a:pt x="99765" y="502146"/>
                </a:cubicBezTo>
                <a:cubicBezTo>
                  <a:pt x="83137" y="498216"/>
                  <a:pt x="66812" y="498820"/>
                  <a:pt x="48673" y="498820"/>
                </a:cubicBezTo>
                <a:cubicBezTo>
                  <a:pt x="57743" y="487332"/>
                  <a:pt x="68021" y="479472"/>
                  <a:pt x="79510" y="471309"/>
                </a:cubicBezTo>
                <a:cubicBezTo>
                  <a:pt x="70138" y="466775"/>
                  <a:pt x="61068" y="464054"/>
                  <a:pt x="53208" y="458915"/>
                </a:cubicBezTo>
                <a:cubicBezTo>
                  <a:pt x="47464" y="455287"/>
                  <a:pt x="42325" y="451054"/>
                  <a:pt x="36581" y="447427"/>
                </a:cubicBezTo>
                <a:cubicBezTo>
                  <a:pt x="30837" y="443497"/>
                  <a:pt x="32651" y="440474"/>
                  <a:pt x="37488" y="437148"/>
                </a:cubicBezTo>
                <a:cubicBezTo>
                  <a:pt x="48069" y="429893"/>
                  <a:pt x="59859" y="426870"/>
                  <a:pt x="71951" y="423846"/>
                </a:cubicBezTo>
                <a:cubicBezTo>
                  <a:pt x="78603" y="422032"/>
                  <a:pt x="84271" y="421428"/>
                  <a:pt x="89524" y="422864"/>
                </a:cubicBezTo>
                <a:close/>
                <a:moveTo>
                  <a:pt x="792368" y="421125"/>
                </a:moveTo>
                <a:cubicBezTo>
                  <a:pt x="808693" y="423846"/>
                  <a:pt x="825018" y="426869"/>
                  <a:pt x="839227" y="435939"/>
                </a:cubicBezTo>
                <a:cubicBezTo>
                  <a:pt x="847390" y="441078"/>
                  <a:pt x="847390" y="442288"/>
                  <a:pt x="839831" y="448334"/>
                </a:cubicBezTo>
                <a:cubicBezTo>
                  <a:pt x="828344" y="458310"/>
                  <a:pt x="814739" y="464961"/>
                  <a:pt x="799019" y="470403"/>
                </a:cubicBezTo>
                <a:cubicBezTo>
                  <a:pt x="810507" y="479472"/>
                  <a:pt x="821390" y="486728"/>
                  <a:pt x="829855" y="498518"/>
                </a:cubicBezTo>
                <a:cubicBezTo>
                  <a:pt x="812321" y="498518"/>
                  <a:pt x="795693" y="498216"/>
                  <a:pt x="778764" y="501843"/>
                </a:cubicBezTo>
                <a:cubicBezTo>
                  <a:pt x="785717" y="509704"/>
                  <a:pt x="792066" y="516657"/>
                  <a:pt x="797810" y="523912"/>
                </a:cubicBezTo>
                <a:cubicBezTo>
                  <a:pt x="804158" y="531773"/>
                  <a:pt x="804158" y="532075"/>
                  <a:pt x="793880" y="534493"/>
                </a:cubicBezTo>
                <a:cubicBezTo>
                  <a:pt x="754578" y="544470"/>
                  <a:pt x="715278" y="545377"/>
                  <a:pt x="676279" y="532377"/>
                </a:cubicBezTo>
                <a:cubicBezTo>
                  <a:pt x="675372" y="532075"/>
                  <a:pt x="674163" y="531773"/>
                  <a:pt x="672652" y="531470"/>
                </a:cubicBezTo>
                <a:cubicBezTo>
                  <a:pt x="681721" y="549005"/>
                  <a:pt x="696232" y="557167"/>
                  <a:pt x="714976" y="560492"/>
                </a:cubicBezTo>
                <a:cubicBezTo>
                  <a:pt x="682930" y="580748"/>
                  <a:pt x="562306" y="571980"/>
                  <a:pt x="520889" y="545981"/>
                </a:cubicBezTo>
                <a:cubicBezTo>
                  <a:pt x="531470" y="545377"/>
                  <a:pt x="541446" y="545981"/>
                  <a:pt x="551120" y="544470"/>
                </a:cubicBezTo>
                <a:cubicBezTo>
                  <a:pt x="580445" y="540237"/>
                  <a:pt x="605840" y="529656"/>
                  <a:pt x="623072" y="504262"/>
                </a:cubicBezTo>
                <a:cubicBezTo>
                  <a:pt x="624583" y="501843"/>
                  <a:pt x="626397" y="501239"/>
                  <a:pt x="629118" y="501541"/>
                </a:cubicBezTo>
                <a:cubicBezTo>
                  <a:pt x="694115" y="506076"/>
                  <a:pt x="741579" y="475542"/>
                  <a:pt x="779671" y="426567"/>
                </a:cubicBezTo>
                <a:cubicBezTo>
                  <a:pt x="783299" y="421730"/>
                  <a:pt x="786624" y="420219"/>
                  <a:pt x="792368" y="421125"/>
                </a:cubicBezTo>
                <a:close/>
                <a:moveTo>
                  <a:pt x="436846" y="186528"/>
                </a:moveTo>
                <a:cubicBezTo>
                  <a:pt x="468589" y="240945"/>
                  <a:pt x="501542" y="293850"/>
                  <a:pt x="517564" y="357034"/>
                </a:cubicBezTo>
                <a:cubicBezTo>
                  <a:pt x="523005" y="347662"/>
                  <a:pt x="527843" y="340406"/>
                  <a:pt x="534191" y="334058"/>
                </a:cubicBezTo>
                <a:cubicBezTo>
                  <a:pt x="550819" y="317128"/>
                  <a:pt x="570772" y="305338"/>
                  <a:pt x="591329" y="294455"/>
                </a:cubicBezTo>
                <a:cubicBezTo>
                  <a:pt x="611584" y="283873"/>
                  <a:pt x="632444" y="275409"/>
                  <a:pt x="654211" y="267851"/>
                </a:cubicBezTo>
                <a:cubicBezTo>
                  <a:pt x="656629" y="266944"/>
                  <a:pt x="659350" y="266339"/>
                  <a:pt x="662071" y="265433"/>
                </a:cubicBezTo>
                <a:cubicBezTo>
                  <a:pt x="661164" y="271479"/>
                  <a:pt x="657234" y="276013"/>
                  <a:pt x="659048" y="282664"/>
                </a:cubicBezTo>
                <a:cubicBezTo>
                  <a:pt x="698349" y="243968"/>
                  <a:pt x="747022" y="224620"/>
                  <a:pt x="798717" y="211923"/>
                </a:cubicBezTo>
                <a:cubicBezTo>
                  <a:pt x="823507" y="205876"/>
                  <a:pt x="848297" y="201644"/>
                  <a:pt x="875505" y="199528"/>
                </a:cubicBezTo>
                <a:cubicBezTo>
                  <a:pt x="867948" y="206783"/>
                  <a:pt x="861599" y="212225"/>
                  <a:pt x="856157" y="218876"/>
                </a:cubicBezTo>
                <a:cubicBezTo>
                  <a:pt x="839228" y="240643"/>
                  <a:pt x="828646" y="265433"/>
                  <a:pt x="821996" y="292036"/>
                </a:cubicBezTo>
                <a:cubicBezTo>
                  <a:pt x="799322" y="379103"/>
                  <a:pt x="743998" y="435938"/>
                  <a:pt x="660861" y="467681"/>
                </a:cubicBezTo>
                <a:cubicBezTo>
                  <a:pt x="648164" y="472518"/>
                  <a:pt x="634862" y="474937"/>
                  <a:pt x="621863" y="479169"/>
                </a:cubicBezTo>
                <a:cubicBezTo>
                  <a:pt x="608561" y="483704"/>
                  <a:pt x="602817" y="497308"/>
                  <a:pt x="591631" y="505471"/>
                </a:cubicBezTo>
                <a:cubicBezTo>
                  <a:pt x="558981" y="528749"/>
                  <a:pt x="523005" y="534493"/>
                  <a:pt x="484309" y="527540"/>
                </a:cubicBezTo>
                <a:cubicBezTo>
                  <a:pt x="480077" y="526633"/>
                  <a:pt x="476752" y="527238"/>
                  <a:pt x="472821" y="529354"/>
                </a:cubicBezTo>
                <a:cubicBezTo>
                  <a:pt x="435032" y="551120"/>
                  <a:pt x="437148" y="550818"/>
                  <a:pt x="399359" y="529656"/>
                </a:cubicBezTo>
                <a:cubicBezTo>
                  <a:pt x="395731" y="527540"/>
                  <a:pt x="393010" y="526935"/>
                  <a:pt x="388778" y="527540"/>
                </a:cubicBezTo>
                <a:cubicBezTo>
                  <a:pt x="337687" y="536004"/>
                  <a:pt x="293851" y="523609"/>
                  <a:pt x="259689" y="483100"/>
                </a:cubicBezTo>
                <a:cubicBezTo>
                  <a:pt x="256364" y="479169"/>
                  <a:pt x="252434" y="478867"/>
                  <a:pt x="248201" y="477960"/>
                </a:cubicBezTo>
                <a:cubicBezTo>
                  <a:pt x="197110" y="465867"/>
                  <a:pt x="151763" y="442892"/>
                  <a:pt x="114578" y="405102"/>
                </a:cubicBezTo>
                <a:cubicBezTo>
                  <a:pt x="84648" y="374568"/>
                  <a:pt x="64091" y="338291"/>
                  <a:pt x="53510" y="296873"/>
                </a:cubicBezTo>
                <a:cubicBezTo>
                  <a:pt x="50789" y="285990"/>
                  <a:pt x="47161" y="275107"/>
                  <a:pt x="42929" y="264525"/>
                </a:cubicBezTo>
                <a:cubicBezTo>
                  <a:pt x="33255" y="240340"/>
                  <a:pt x="20860" y="217969"/>
                  <a:pt x="0" y="200737"/>
                </a:cubicBezTo>
                <a:cubicBezTo>
                  <a:pt x="39301" y="203155"/>
                  <a:pt x="77393" y="210713"/>
                  <a:pt x="114275" y="223410"/>
                </a:cubicBezTo>
                <a:cubicBezTo>
                  <a:pt x="151763" y="236108"/>
                  <a:pt x="186227" y="254247"/>
                  <a:pt x="214946" y="282664"/>
                </a:cubicBezTo>
                <a:cubicBezTo>
                  <a:pt x="216458" y="278734"/>
                  <a:pt x="215551" y="276316"/>
                  <a:pt x="214644" y="273595"/>
                </a:cubicBezTo>
                <a:cubicBezTo>
                  <a:pt x="213737" y="271176"/>
                  <a:pt x="212830" y="268758"/>
                  <a:pt x="211319" y="264223"/>
                </a:cubicBezTo>
                <a:cubicBezTo>
                  <a:pt x="266340" y="285385"/>
                  <a:pt x="319850" y="303524"/>
                  <a:pt x="356430" y="352801"/>
                </a:cubicBezTo>
                <a:cubicBezTo>
                  <a:pt x="372150" y="293548"/>
                  <a:pt x="403289" y="242759"/>
                  <a:pt x="433218" y="191365"/>
                </a:cubicBezTo>
                <a:cubicBezTo>
                  <a:pt x="434125" y="190156"/>
                  <a:pt x="435032" y="188946"/>
                  <a:pt x="436846" y="186528"/>
                </a:cubicBezTo>
                <a:close/>
                <a:moveTo>
                  <a:pt x="434730" y="0"/>
                </a:moveTo>
                <a:cubicBezTo>
                  <a:pt x="435032" y="0"/>
                  <a:pt x="435334" y="0"/>
                  <a:pt x="435939" y="0"/>
                </a:cubicBezTo>
                <a:cubicBezTo>
                  <a:pt x="441683" y="10279"/>
                  <a:pt x="447427" y="20860"/>
                  <a:pt x="453473" y="31139"/>
                </a:cubicBezTo>
                <a:cubicBezTo>
                  <a:pt x="474030" y="67719"/>
                  <a:pt x="495193" y="103997"/>
                  <a:pt x="508192" y="144205"/>
                </a:cubicBezTo>
                <a:cubicBezTo>
                  <a:pt x="510309" y="150553"/>
                  <a:pt x="512727" y="147228"/>
                  <a:pt x="515448" y="144809"/>
                </a:cubicBezTo>
                <a:cubicBezTo>
                  <a:pt x="539633" y="123647"/>
                  <a:pt x="566237" y="106113"/>
                  <a:pt x="595259" y="92206"/>
                </a:cubicBezTo>
                <a:cubicBezTo>
                  <a:pt x="603422" y="88276"/>
                  <a:pt x="611584" y="85253"/>
                  <a:pt x="619747" y="81323"/>
                </a:cubicBezTo>
                <a:cubicBezTo>
                  <a:pt x="626095" y="78300"/>
                  <a:pt x="628816" y="79207"/>
                  <a:pt x="629421" y="86765"/>
                </a:cubicBezTo>
                <a:cubicBezTo>
                  <a:pt x="632142" y="120019"/>
                  <a:pt x="633049" y="153274"/>
                  <a:pt x="626398" y="186226"/>
                </a:cubicBezTo>
                <a:cubicBezTo>
                  <a:pt x="626095" y="187738"/>
                  <a:pt x="625793" y="189250"/>
                  <a:pt x="625491" y="190762"/>
                </a:cubicBezTo>
                <a:cubicBezTo>
                  <a:pt x="627305" y="192575"/>
                  <a:pt x="628816" y="191366"/>
                  <a:pt x="630026" y="190762"/>
                </a:cubicBezTo>
                <a:cubicBezTo>
                  <a:pt x="672954" y="173832"/>
                  <a:pt x="717395" y="162646"/>
                  <a:pt x="761835" y="150251"/>
                </a:cubicBezTo>
                <a:cubicBezTo>
                  <a:pt x="767579" y="148739"/>
                  <a:pt x="769091" y="149647"/>
                  <a:pt x="768184" y="155693"/>
                </a:cubicBezTo>
                <a:cubicBezTo>
                  <a:pt x="766672" y="164762"/>
                  <a:pt x="764254" y="173832"/>
                  <a:pt x="760021" y="181994"/>
                </a:cubicBezTo>
                <a:cubicBezTo>
                  <a:pt x="754579" y="192273"/>
                  <a:pt x="748231" y="198924"/>
                  <a:pt x="734627" y="201040"/>
                </a:cubicBezTo>
                <a:cubicBezTo>
                  <a:pt x="694116" y="207389"/>
                  <a:pt x="656327" y="223714"/>
                  <a:pt x="618840" y="239736"/>
                </a:cubicBezTo>
                <a:cubicBezTo>
                  <a:pt x="584073" y="254550"/>
                  <a:pt x="550517" y="272387"/>
                  <a:pt x="519076" y="293549"/>
                </a:cubicBezTo>
                <a:cubicBezTo>
                  <a:pt x="513634" y="297177"/>
                  <a:pt x="511518" y="296572"/>
                  <a:pt x="509704" y="290526"/>
                </a:cubicBezTo>
                <a:cubicBezTo>
                  <a:pt x="493984" y="238830"/>
                  <a:pt x="465264" y="192877"/>
                  <a:pt x="438357" y="146321"/>
                </a:cubicBezTo>
                <a:cubicBezTo>
                  <a:pt x="435939" y="142088"/>
                  <a:pt x="434125" y="141182"/>
                  <a:pt x="431404" y="146018"/>
                </a:cubicBezTo>
                <a:cubicBezTo>
                  <a:pt x="405708" y="190762"/>
                  <a:pt x="378197" y="234900"/>
                  <a:pt x="361872" y="284177"/>
                </a:cubicBezTo>
                <a:cubicBezTo>
                  <a:pt x="357639" y="297177"/>
                  <a:pt x="357639" y="297177"/>
                  <a:pt x="345849" y="289618"/>
                </a:cubicBezTo>
                <a:cubicBezTo>
                  <a:pt x="288409" y="252434"/>
                  <a:pt x="227039" y="222807"/>
                  <a:pt x="164157" y="196506"/>
                </a:cubicBezTo>
                <a:cubicBezTo>
                  <a:pt x="157506" y="193785"/>
                  <a:pt x="150856" y="191668"/>
                  <a:pt x="143600" y="191971"/>
                </a:cubicBezTo>
                <a:cubicBezTo>
                  <a:pt x="138461" y="192273"/>
                  <a:pt x="135135" y="190157"/>
                  <a:pt x="131810" y="186226"/>
                </a:cubicBezTo>
                <a:cubicBezTo>
                  <a:pt x="124856" y="177459"/>
                  <a:pt x="119717" y="167483"/>
                  <a:pt x="117601" y="156600"/>
                </a:cubicBezTo>
                <a:cubicBezTo>
                  <a:pt x="116392" y="150856"/>
                  <a:pt x="117601" y="148437"/>
                  <a:pt x="124252" y="150553"/>
                </a:cubicBezTo>
                <a:cubicBezTo>
                  <a:pt x="162344" y="161739"/>
                  <a:pt x="200435" y="173529"/>
                  <a:pt x="237318" y="188947"/>
                </a:cubicBezTo>
                <a:cubicBezTo>
                  <a:pt x="239736" y="189854"/>
                  <a:pt x="242759" y="192575"/>
                  <a:pt x="244876" y="191064"/>
                </a:cubicBezTo>
                <a:cubicBezTo>
                  <a:pt x="247597" y="188947"/>
                  <a:pt x="245178" y="185622"/>
                  <a:pt x="244574" y="182901"/>
                </a:cubicBezTo>
                <a:cubicBezTo>
                  <a:pt x="238829" y="150251"/>
                  <a:pt x="239736" y="117601"/>
                  <a:pt x="242759" y="84951"/>
                </a:cubicBezTo>
                <a:cubicBezTo>
                  <a:pt x="243364" y="78300"/>
                  <a:pt x="246387" y="79207"/>
                  <a:pt x="250922" y="81021"/>
                </a:cubicBezTo>
                <a:cubicBezTo>
                  <a:pt x="288409" y="95229"/>
                  <a:pt x="322268" y="116089"/>
                  <a:pt x="352802" y="141786"/>
                </a:cubicBezTo>
                <a:cubicBezTo>
                  <a:pt x="360058" y="148135"/>
                  <a:pt x="360360" y="148135"/>
                  <a:pt x="363383" y="139368"/>
                </a:cubicBezTo>
                <a:cubicBezTo>
                  <a:pt x="380011" y="91602"/>
                  <a:pt x="406312" y="48975"/>
                  <a:pt x="431404" y="5744"/>
                </a:cubicBezTo>
                <a:cubicBezTo>
                  <a:pt x="432613" y="3930"/>
                  <a:pt x="433521" y="2116"/>
                  <a:pt x="434730" y="0"/>
                </a:cubicBezTo>
                <a:close/>
              </a:path>
            </a:pathLst>
          </a:custGeom>
          <a:solidFill>
            <a:srgbClr val="F7A193"/>
          </a:solidFill>
          <a:ln w="254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2025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8" name="Freeform: Shape 84">
            <a:extLst>
              <a:ext uri="{FF2B5EF4-FFF2-40B4-BE49-F238E27FC236}">
                <a16:creationId xmlns:a16="http://schemas.microsoft.com/office/drawing/2014/main" id="{F59A62F8-4270-F947-09F1-81A273BB1287}"/>
              </a:ext>
            </a:extLst>
          </p:cNvPr>
          <p:cNvSpPr/>
          <p:nvPr/>
        </p:nvSpPr>
        <p:spPr>
          <a:xfrm>
            <a:off x="672794" y="778739"/>
            <a:ext cx="1041927" cy="714525"/>
          </a:xfrm>
          <a:custGeom>
            <a:avLst/>
            <a:gdLst>
              <a:gd name="connsiteX0" fmla="*/ 486729 w 875505"/>
              <a:gd name="connsiteY0" fmla="*/ 536269 h 600398"/>
              <a:gd name="connsiteX1" fmla="*/ 489449 w 875505"/>
              <a:gd name="connsiteY1" fmla="*/ 538423 h 600398"/>
              <a:gd name="connsiteX2" fmla="*/ 502751 w 875505"/>
              <a:gd name="connsiteY2" fmla="*/ 566841 h 600398"/>
              <a:gd name="connsiteX3" fmla="*/ 498217 w 875505"/>
              <a:gd name="connsiteY3" fmla="*/ 576817 h 600398"/>
              <a:gd name="connsiteX4" fmla="*/ 452567 w 875505"/>
              <a:gd name="connsiteY4" fmla="*/ 598886 h 600398"/>
              <a:gd name="connsiteX5" fmla="*/ 438055 w 875505"/>
              <a:gd name="connsiteY5" fmla="*/ 600398 h 600398"/>
              <a:gd name="connsiteX6" fmla="*/ 384243 w 875505"/>
              <a:gd name="connsiteY6" fmla="*/ 584980 h 600398"/>
              <a:gd name="connsiteX7" fmla="*/ 375778 w 875505"/>
              <a:gd name="connsiteY7" fmla="*/ 552632 h 600398"/>
              <a:gd name="connsiteX8" fmla="*/ 379104 w 875505"/>
              <a:gd name="connsiteY8" fmla="*/ 545981 h 600398"/>
              <a:gd name="connsiteX9" fmla="*/ 393917 w 875505"/>
              <a:gd name="connsiteY9" fmla="*/ 544167 h 600398"/>
              <a:gd name="connsiteX10" fmla="*/ 450148 w 875505"/>
              <a:gd name="connsiteY10" fmla="*/ 559585 h 600398"/>
              <a:gd name="connsiteX11" fmla="*/ 484007 w 875505"/>
              <a:gd name="connsiteY11" fmla="*/ 538423 h 600398"/>
              <a:gd name="connsiteX12" fmla="*/ 486729 w 875505"/>
              <a:gd name="connsiteY12" fmla="*/ 536269 h 600398"/>
              <a:gd name="connsiteX13" fmla="*/ 89524 w 875505"/>
              <a:gd name="connsiteY13" fmla="*/ 422864 h 600398"/>
              <a:gd name="connsiteX14" fmla="*/ 104602 w 875505"/>
              <a:gd name="connsiteY14" fmla="*/ 434125 h 600398"/>
              <a:gd name="connsiteX15" fmla="*/ 209203 w 875505"/>
              <a:gd name="connsiteY15" fmla="*/ 500029 h 600398"/>
              <a:gd name="connsiteX16" fmla="*/ 247899 w 875505"/>
              <a:gd name="connsiteY16" fmla="*/ 502146 h 600398"/>
              <a:gd name="connsiteX17" fmla="*/ 254852 w 875505"/>
              <a:gd name="connsiteY17" fmla="*/ 504564 h 600398"/>
              <a:gd name="connsiteX18" fmla="*/ 338896 w 875505"/>
              <a:gd name="connsiteY18" fmla="*/ 545981 h 600398"/>
              <a:gd name="connsiteX19" fmla="*/ 356430 w 875505"/>
              <a:gd name="connsiteY19" fmla="*/ 547191 h 600398"/>
              <a:gd name="connsiteX20" fmla="*/ 164460 w 875505"/>
              <a:gd name="connsiteY20" fmla="*/ 561702 h 600398"/>
              <a:gd name="connsiteX21" fmla="*/ 205575 w 875505"/>
              <a:gd name="connsiteY21" fmla="*/ 532377 h 600398"/>
              <a:gd name="connsiteX22" fmla="*/ 200436 w 875505"/>
              <a:gd name="connsiteY22" fmla="*/ 533284 h 600398"/>
              <a:gd name="connsiteX23" fmla="*/ 82835 w 875505"/>
              <a:gd name="connsiteY23" fmla="*/ 534493 h 600398"/>
              <a:gd name="connsiteX24" fmla="*/ 80114 w 875505"/>
              <a:gd name="connsiteY24" fmla="*/ 525122 h 600398"/>
              <a:gd name="connsiteX25" fmla="*/ 99765 w 875505"/>
              <a:gd name="connsiteY25" fmla="*/ 502146 h 600398"/>
              <a:gd name="connsiteX26" fmla="*/ 48673 w 875505"/>
              <a:gd name="connsiteY26" fmla="*/ 498820 h 600398"/>
              <a:gd name="connsiteX27" fmla="*/ 79510 w 875505"/>
              <a:gd name="connsiteY27" fmla="*/ 471309 h 600398"/>
              <a:gd name="connsiteX28" fmla="*/ 53208 w 875505"/>
              <a:gd name="connsiteY28" fmla="*/ 458915 h 600398"/>
              <a:gd name="connsiteX29" fmla="*/ 36581 w 875505"/>
              <a:gd name="connsiteY29" fmla="*/ 447427 h 600398"/>
              <a:gd name="connsiteX30" fmla="*/ 37488 w 875505"/>
              <a:gd name="connsiteY30" fmla="*/ 437148 h 600398"/>
              <a:gd name="connsiteX31" fmla="*/ 71951 w 875505"/>
              <a:gd name="connsiteY31" fmla="*/ 423846 h 600398"/>
              <a:gd name="connsiteX32" fmla="*/ 89524 w 875505"/>
              <a:gd name="connsiteY32" fmla="*/ 422864 h 600398"/>
              <a:gd name="connsiteX33" fmla="*/ 792368 w 875505"/>
              <a:gd name="connsiteY33" fmla="*/ 421125 h 600398"/>
              <a:gd name="connsiteX34" fmla="*/ 839227 w 875505"/>
              <a:gd name="connsiteY34" fmla="*/ 435939 h 600398"/>
              <a:gd name="connsiteX35" fmla="*/ 839831 w 875505"/>
              <a:gd name="connsiteY35" fmla="*/ 448334 h 600398"/>
              <a:gd name="connsiteX36" fmla="*/ 799019 w 875505"/>
              <a:gd name="connsiteY36" fmla="*/ 470403 h 600398"/>
              <a:gd name="connsiteX37" fmla="*/ 829855 w 875505"/>
              <a:gd name="connsiteY37" fmla="*/ 498518 h 600398"/>
              <a:gd name="connsiteX38" fmla="*/ 778764 w 875505"/>
              <a:gd name="connsiteY38" fmla="*/ 501843 h 600398"/>
              <a:gd name="connsiteX39" fmla="*/ 797810 w 875505"/>
              <a:gd name="connsiteY39" fmla="*/ 523912 h 600398"/>
              <a:gd name="connsiteX40" fmla="*/ 793880 w 875505"/>
              <a:gd name="connsiteY40" fmla="*/ 534493 h 600398"/>
              <a:gd name="connsiteX41" fmla="*/ 676279 w 875505"/>
              <a:gd name="connsiteY41" fmla="*/ 532377 h 600398"/>
              <a:gd name="connsiteX42" fmla="*/ 672652 w 875505"/>
              <a:gd name="connsiteY42" fmla="*/ 531470 h 600398"/>
              <a:gd name="connsiteX43" fmla="*/ 714976 w 875505"/>
              <a:gd name="connsiteY43" fmla="*/ 560492 h 600398"/>
              <a:gd name="connsiteX44" fmla="*/ 520889 w 875505"/>
              <a:gd name="connsiteY44" fmla="*/ 545981 h 600398"/>
              <a:gd name="connsiteX45" fmla="*/ 551120 w 875505"/>
              <a:gd name="connsiteY45" fmla="*/ 544470 h 600398"/>
              <a:gd name="connsiteX46" fmla="*/ 623072 w 875505"/>
              <a:gd name="connsiteY46" fmla="*/ 504262 h 600398"/>
              <a:gd name="connsiteX47" fmla="*/ 629118 w 875505"/>
              <a:gd name="connsiteY47" fmla="*/ 501541 h 600398"/>
              <a:gd name="connsiteX48" fmla="*/ 779671 w 875505"/>
              <a:gd name="connsiteY48" fmla="*/ 426567 h 600398"/>
              <a:gd name="connsiteX49" fmla="*/ 792368 w 875505"/>
              <a:gd name="connsiteY49" fmla="*/ 421125 h 600398"/>
              <a:gd name="connsiteX50" fmla="*/ 436846 w 875505"/>
              <a:gd name="connsiteY50" fmla="*/ 186528 h 600398"/>
              <a:gd name="connsiteX51" fmla="*/ 517564 w 875505"/>
              <a:gd name="connsiteY51" fmla="*/ 357034 h 600398"/>
              <a:gd name="connsiteX52" fmla="*/ 534191 w 875505"/>
              <a:gd name="connsiteY52" fmla="*/ 334058 h 600398"/>
              <a:gd name="connsiteX53" fmla="*/ 591329 w 875505"/>
              <a:gd name="connsiteY53" fmla="*/ 294455 h 600398"/>
              <a:gd name="connsiteX54" fmla="*/ 654211 w 875505"/>
              <a:gd name="connsiteY54" fmla="*/ 267851 h 600398"/>
              <a:gd name="connsiteX55" fmla="*/ 662071 w 875505"/>
              <a:gd name="connsiteY55" fmla="*/ 265433 h 600398"/>
              <a:gd name="connsiteX56" fmla="*/ 659048 w 875505"/>
              <a:gd name="connsiteY56" fmla="*/ 282664 h 600398"/>
              <a:gd name="connsiteX57" fmla="*/ 798717 w 875505"/>
              <a:gd name="connsiteY57" fmla="*/ 211923 h 600398"/>
              <a:gd name="connsiteX58" fmla="*/ 875505 w 875505"/>
              <a:gd name="connsiteY58" fmla="*/ 199528 h 600398"/>
              <a:gd name="connsiteX59" fmla="*/ 856157 w 875505"/>
              <a:gd name="connsiteY59" fmla="*/ 218876 h 600398"/>
              <a:gd name="connsiteX60" fmla="*/ 821996 w 875505"/>
              <a:gd name="connsiteY60" fmla="*/ 292036 h 600398"/>
              <a:gd name="connsiteX61" fmla="*/ 660861 w 875505"/>
              <a:gd name="connsiteY61" fmla="*/ 467681 h 600398"/>
              <a:gd name="connsiteX62" fmla="*/ 621863 w 875505"/>
              <a:gd name="connsiteY62" fmla="*/ 479169 h 600398"/>
              <a:gd name="connsiteX63" fmla="*/ 591631 w 875505"/>
              <a:gd name="connsiteY63" fmla="*/ 505471 h 600398"/>
              <a:gd name="connsiteX64" fmla="*/ 484309 w 875505"/>
              <a:gd name="connsiteY64" fmla="*/ 527540 h 600398"/>
              <a:gd name="connsiteX65" fmla="*/ 472821 w 875505"/>
              <a:gd name="connsiteY65" fmla="*/ 529354 h 600398"/>
              <a:gd name="connsiteX66" fmla="*/ 399359 w 875505"/>
              <a:gd name="connsiteY66" fmla="*/ 529656 h 600398"/>
              <a:gd name="connsiteX67" fmla="*/ 388778 w 875505"/>
              <a:gd name="connsiteY67" fmla="*/ 527540 h 600398"/>
              <a:gd name="connsiteX68" fmla="*/ 259689 w 875505"/>
              <a:gd name="connsiteY68" fmla="*/ 483100 h 600398"/>
              <a:gd name="connsiteX69" fmla="*/ 248201 w 875505"/>
              <a:gd name="connsiteY69" fmla="*/ 477960 h 600398"/>
              <a:gd name="connsiteX70" fmla="*/ 114578 w 875505"/>
              <a:gd name="connsiteY70" fmla="*/ 405102 h 600398"/>
              <a:gd name="connsiteX71" fmla="*/ 53510 w 875505"/>
              <a:gd name="connsiteY71" fmla="*/ 296873 h 600398"/>
              <a:gd name="connsiteX72" fmla="*/ 42929 w 875505"/>
              <a:gd name="connsiteY72" fmla="*/ 264525 h 600398"/>
              <a:gd name="connsiteX73" fmla="*/ 0 w 875505"/>
              <a:gd name="connsiteY73" fmla="*/ 200737 h 600398"/>
              <a:gd name="connsiteX74" fmla="*/ 114275 w 875505"/>
              <a:gd name="connsiteY74" fmla="*/ 223410 h 600398"/>
              <a:gd name="connsiteX75" fmla="*/ 214946 w 875505"/>
              <a:gd name="connsiteY75" fmla="*/ 282664 h 600398"/>
              <a:gd name="connsiteX76" fmla="*/ 214644 w 875505"/>
              <a:gd name="connsiteY76" fmla="*/ 273595 h 600398"/>
              <a:gd name="connsiteX77" fmla="*/ 211319 w 875505"/>
              <a:gd name="connsiteY77" fmla="*/ 264223 h 600398"/>
              <a:gd name="connsiteX78" fmla="*/ 356430 w 875505"/>
              <a:gd name="connsiteY78" fmla="*/ 352801 h 600398"/>
              <a:gd name="connsiteX79" fmla="*/ 433218 w 875505"/>
              <a:gd name="connsiteY79" fmla="*/ 191365 h 600398"/>
              <a:gd name="connsiteX80" fmla="*/ 436846 w 875505"/>
              <a:gd name="connsiteY80" fmla="*/ 186528 h 600398"/>
              <a:gd name="connsiteX81" fmla="*/ 434730 w 875505"/>
              <a:gd name="connsiteY81" fmla="*/ 0 h 600398"/>
              <a:gd name="connsiteX82" fmla="*/ 435939 w 875505"/>
              <a:gd name="connsiteY82" fmla="*/ 0 h 600398"/>
              <a:gd name="connsiteX83" fmla="*/ 453473 w 875505"/>
              <a:gd name="connsiteY83" fmla="*/ 31139 h 600398"/>
              <a:gd name="connsiteX84" fmla="*/ 508192 w 875505"/>
              <a:gd name="connsiteY84" fmla="*/ 144205 h 600398"/>
              <a:gd name="connsiteX85" fmla="*/ 515448 w 875505"/>
              <a:gd name="connsiteY85" fmla="*/ 144809 h 600398"/>
              <a:gd name="connsiteX86" fmla="*/ 595259 w 875505"/>
              <a:gd name="connsiteY86" fmla="*/ 92206 h 600398"/>
              <a:gd name="connsiteX87" fmla="*/ 619747 w 875505"/>
              <a:gd name="connsiteY87" fmla="*/ 81323 h 600398"/>
              <a:gd name="connsiteX88" fmla="*/ 629421 w 875505"/>
              <a:gd name="connsiteY88" fmla="*/ 86765 h 600398"/>
              <a:gd name="connsiteX89" fmla="*/ 626398 w 875505"/>
              <a:gd name="connsiteY89" fmla="*/ 186226 h 600398"/>
              <a:gd name="connsiteX90" fmla="*/ 625491 w 875505"/>
              <a:gd name="connsiteY90" fmla="*/ 190762 h 600398"/>
              <a:gd name="connsiteX91" fmla="*/ 630026 w 875505"/>
              <a:gd name="connsiteY91" fmla="*/ 190762 h 600398"/>
              <a:gd name="connsiteX92" fmla="*/ 761835 w 875505"/>
              <a:gd name="connsiteY92" fmla="*/ 150251 h 600398"/>
              <a:gd name="connsiteX93" fmla="*/ 768184 w 875505"/>
              <a:gd name="connsiteY93" fmla="*/ 155693 h 600398"/>
              <a:gd name="connsiteX94" fmla="*/ 760021 w 875505"/>
              <a:gd name="connsiteY94" fmla="*/ 181994 h 600398"/>
              <a:gd name="connsiteX95" fmla="*/ 734627 w 875505"/>
              <a:gd name="connsiteY95" fmla="*/ 201040 h 600398"/>
              <a:gd name="connsiteX96" fmla="*/ 618840 w 875505"/>
              <a:gd name="connsiteY96" fmla="*/ 239736 h 600398"/>
              <a:gd name="connsiteX97" fmla="*/ 519076 w 875505"/>
              <a:gd name="connsiteY97" fmla="*/ 293549 h 600398"/>
              <a:gd name="connsiteX98" fmla="*/ 509704 w 875505"/>
              <a:gd name="connsiteY98" fmla="*/ 290526 h 600398"/>
              <a:gd name="connsiteX99" fmla="*/ 438357 w 875505"/>
              <a:gd name="connsiteY99" fmla="*/ 146321 h 600398"/>
              <a:gd name="connsiteX100" fmla="*/ 431404 w 875505"/>
              <a:gd name="connsiteY100" fmla="*/ 146018 h 600398"/>
              <a:gd name="connsiteX101" fmla="*/ 361872 w 875505"/>
              <a:gd name="connsiteY101" fmla="*/ 284177 h 600398"/>
              <a:gd name="connsiteX102" fmla="*/ 345849 w 875505"/>
              <a:gd name="connsiteY102" fmla="*/ 289618 h 600398"/>
              <a:gd name="connsiteX103" fmla="*/ 164157 w 875505"/>
              <a:gd name="connsiteY103" fmla="*/ 196506 h 600398"/>
              <a:gd name="connsiteX104" fmla="*/ 143600 w 875505"/>
              <a:gd name="connsiteY104" fmla="*/ 191971 h 600398"/>
              <a:gd name="connsiteX105" fmla="*/ 131810 w 875505"/>
              <a:gd name="connsiteY105" fmla="*/ 186226 h 600398"/>
              <a:gd name="connsiteX106" fmla="*/ 117601 w 875505"/>
              <a:gd name="connsiteY106" fmla="*/ 156600 h 600398"/>
              <a:gd name="connsiteX107" fmla="*/ 124252 w 875505"/>
              <a:gd name="connsiteY107" fmla="*/ 150553 h 600398"/>
              <a:gd name="connsiteX108" fmla="*/ 237318 w 875505"/>
              <a:gd name="connsiteY108" fmla="*/ 188947 h 600398"/>
              <a:gd name="connsiteX109" fmla="*/ 244876 w 875505"/>
              <a:gd name="connsiteY109" fmla="*/ 191064 h 600398"/>
              <a:gd name="connsiteX110" fmla="*/ 244574 w 875505"/>
              <a:gd name="connsiteY110" fmla="*/ 182901 h 600398"/>
              <a:gd name="connsiteX111" fmla="*/ 242759 w 875505"/>
              <a:gd name="connsiteY111" fmla="*/ 84951 h 600398"/>
              <a:gd name="connsiteX112" fmla="*/ 250922 w 875505"/>
              <a:gd name="connsiteY112" fmla="*/ 81021 h 600398"/>
              <a:gd name="connsiteX113" fmla="*/ 352802 w 875505"/>
              <a:gd name="connsiteY113" fmla="*/ 141786 h 600398"/>
              <a:gd name="connsiteX114" fmla="*/ 363383 w 875505"/>
              <a:gd name="connsiteY114" fmla="*/ 139368 h 600398"/>
              <a:gd name="connsiteX115" fmla="*/ 431404 w 875505"/>
              <a:gd name="connsiteY115" fmla="*/ 5744 h 600398"/>
              <a:gd name="connsiteX116" fmla="*/ 434730 w 875505"/>
              <a:gd name="connsiteY116" fmla="*/ 0 h 600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875505" h="600398">
                <a:moveTo>
                  <a:pt x="486729" y="536269"/>
                </a:moveTo>
                <a:cubicBezTo>
                  <a:pt x="487635" y="536458"/>
                  <a:pt x="488542" y="537365"/>
                  <a:pt x="489449" y="538423"/>
                </a:cubicBezTo>
                <a:cubicBezTo>
                  <a:pt x="496705" y="546586"/>
                  <a:pt x="500635" y="556260"/>
                  <a:pt x="502751" y="566841"/>
                </a:cubicBezTo>
                <a:cubicBezTo>
                  <a:pt x="503658" y="571073"/>
                  <a:pt x="500635" y="574096"/>
                  <a:pt x="498217" y="576817"/>
                </a:cubicBezTo>
                <a:cubicBezTo>
                  <a:pt x="486426" y="591026"/>
                  <a:pt x="470101" y="596165"/>
                  <a:pt x="452567" y="598886"/>
                </a:cubicBezTo>
                <a:cubicBezTo>
                  <a:pt x="447427" y="600095"/>
                  <a:pt x="442590" y="600095"/>
                  <a:pt x="438055" y="600398"/>
                </a:cubicBezTo>
                <a:cubicBezTo>
                  <a:pt x="418707" y="599793"/>
                  <a:pt x="399964" y="596770"/>
                  <a:pt x="384243" y="584980"/>
                </a:cubicBezTo>
                <a:cubicBezTo>
                  <a:pt x="370337" y="574701"/>
                  <a:pt x="368825" y="568352"/>
                  <a:pt x="375778" y="552632"/>
                </a:cubicBezTo>
                <a:cubicBezTo>
                  <a:pt x="376685" y="550516"/>
                  <a:pt x="377895" y="548097"/>
                  <a:pt x="379104" y="545981"/>
                </a:cubicBezTo>
                <a:cubicBezTo>
                  <a:pt x="385452" y="535400"/>
                  <a:pt x="385755" y="535702"/>
                  <a:pt x="393917" y="544167"/>
                </a:cubicBezTo>
                <a:cubicBezTo>
                  <a:pt x="409638" y="560190"/>
                  <a:pt x="429289" y="562910"/>
                  <a:pt x="450148" y="559585"/>
                </a:cubicBezTo>
                <a:cubicBezTo>
                  <a:pt x="464055" y="557469"/>
                  <a:pt x="476752" y="552027"/>
                  <a:pt x="484007" y="538423"/>
                </a:cubicBezTo>
                <a:cubicBezTo>
                  <a:pt x="484915" y="536609"/>
                  <a:pt x="485822" y="536080"/>
                  <a:pt x="486729" y="536269"/>
                </a:cubicBezTo>
                <a:close/>
                <a:moveTo>
                  <a:pt x="89524" y="422864"/>
                </a:moveTo>
                <a:cubicBezTo>
                  <a:pt x="94776" y="424300"/>
                  <a:pt x="99613" y="427776"/>
                  <a:pt x="104602" y="434125"/>
                </a:cubicBezTo>
                <a:cubicBezTo>
                  <a:pt x="131205" y="467984"/>
                  <a:pt x="165065" y="493076"/>
                  <a:pt x="209203" y="500029"/>
                </a:cubicBezTo>
                <a:cubicBezTo>
                  <a:pt x="222202" y="502146"/>
                  <a:pt x="234900" y="503355"/>
                  <a:pt x="247899" y="502146"/>
                </a:cubicBezTo>
                <a:cubicBezTo>
                  <a:pt x="250620" y="501843"/>
                  <a:pt x="253039" y="501843"/>
                  <a:pt x="254852" y="504564"/>
                </a:cubicBezTo>
                <a:cubicBezTo>
                  <a:pt x="275108" y="534191"/>
                  <a:pt x="305339" y="543563"/>
                  <a:pt x="338896" y="545981"/>
                </a:cubicBezTo>
                <a:cubicBezTo>
                  <a:pt x="344640" y="546284"/>
                  <a:pt x="350686" y="545981"/>
                  <a:pt x="356430" y="547191"/>
                </a:cubicBezTo>
                <a:cubicBezTo>
                  <a:pt x="294456" y="571678"/>
                  <a:pt x="230667" y="580747"/>
                  <a:pt x="164460" y="561702"/>
                </a:cubicBezTo>
                <a:cubicBezTo>
                  <a:pt x="182297" y="557167"/>
                  <a:pt x="196808" y="549005"/>
                  <a:pt x="205575" y="532377"/>
                </a:cubicBezTo>
                <a:cubicBezTo>
                  <a:pt x="203761" y="531168"/>
                  <a:pt x="201947" y="532679"/>
                  <a:pt x="200436" y="533284"/>
                </a:cubicBezTo>
                <a:cubicBezTo>
                  <a:pt x="161437" y="545981"/>
                  <a:pt x="122136" y="544167"/>
                  <a:pt x="82835" y="534493"/>
                </a:cubicBezTo>
                <a:cubicBezTo>
                  <a:pt x="75277" y="532679"/>
                  <a:pt x="75882" y="529959"/>
                  <a:pt x="80114" y="525122"/>
                </a:cubicBezTo>
                <a:cubicBezTo>
                  <a:pt x="86463" y="517866"/>
                  <a:pt x="92811" y="510308"/>
                  <a:pt x="99765" y="502146"/>
                </a:cubicBezTo>
                <a:cubicBezTo>
                  <a:pt x="83137" y="498216"/>
                  <a:pt x="66812" y="498820"/>
                  <a:pt x="48673" y="498820"/>
                </a:cubicBezTo>
                <a:cubicBezTo>
                  <a:pt x="57743" y="487332"/>
                  <a:pt x="68021" y="479472"/>
                  <a:pt x="79510" y="471309"/>
                </a:cubicBezTo>
                <a:cubicBezTo>
                  <a:pt x="70138" y="466775"/>
                  <a:pt x="61068" y="464054"/>
                  <a:pt x="53208" y="458915"/>
                </a:cubicBezTo>
                <a:cubicBezTo>
                  <a:pt x="47464" y="455287"/>
                  <a:pt x="42325" y="451054"/>
                  <a:pt x="36581" y="447427"/>
                </a:cubicBezTo>
                <a:cubicBezTo>
                  <a:pt x="30837" y="443497"/>
                  <a:pt x="32651" y="440474"/>
                  <a:pt x="37488" y="437148"/>
                </a:cubicBezTo>
                <a:cubicBezTo>
                  <a:pt x="48069" y="429893"/>
                  <a:pt x="59859" y="426870"/>
                  <a:pt x="71951" y="423846"/>
                </a:cubicBezTo>
                <a:cubicBezTo>
                  <a:pt x="78603" y="422032"/>
                  <a:pt x="84271" y="421428"/>
                  <a:pt x="89524" y="422864"/>
                </a:cubicBezTo>
                <a:close/>
                <a:moveTo>
                  <a:pt x="792368" y="421125"/>
                </a:moveTo>
                <a:cubicBezTo>
                  <a:pt x="808693" y="423846"/>
                  <a:pt x="825018" y="426869"/>
                  <a:pt x="839227" y="435939"/>
                </a:cubicBezTo>
                <a:cubicBezTo>
                  <a:pt x="847390" y="441078"/>
                  <a:pt x="847390" y="442288"/>
                  <a:pt x="839831" y="448334"/>
                </a:cubicBezTo>
                <a:cubicBezTo>
                  <a:pt x="828344" y="458310"/>
                  <a:pt x="814739" y="464961"/>
                  <a:pt x="799019" y="470403"/>
                </a:cubicBezTo>
                <a:cubicBezTo>
                  <a:pt x="810507" y="479472"/>
                  <a:pt x="821390" y="486728"/>
                  <a:pt x="829855" y="498518"/>
                </a:cubicBezTo>
                <a:cubicBezTo>
                  <a:pt x="812321" y="498518"/>
                  <a:pt x="795693" y="498216"/>
                  <a:pt x="778764" y="501843"/>
                </a:cubicBezTo>
                <a:cubicBezTo>
                  <a:pt x="785717" y="509704"/>
                  <a:pt x="792066" y="516657"/>
                  <a:pt x="797810" y="523912"/>
                </a:cubicBezTo>
                <a:cubicBezTo>
                  <a:pt x="804158" y="531773"/>
                  <a:pt x="804158" y="532075"/>
                  <a:pt x="793880" y="534493"/>
                </a:cubicBezTo>
                <a:cubicBezTo>
                  <a:pt x="754578" y="544470"/>
                  <a:pt x="715278" y="545377"/>
                  <a:pt x="676279" y="532377"/>
                </a:cubicBezTo>
                <a:cubicBezTo>
                  <a:pt x="675372" y="532075"/>
                  <a:pt x="674163" y="531773"/>
                  <a:pt x="672652" y="531470"/>
                </a:cubicBezTo>
                <a:cubicBezTo>
                  <a:pt x="681721" y="549005"/>
                  <a:pt x="696232" y="557167"/>
                  <a:pt x="714976" y="560492"/>
                </a:cubicBezTo>
                <a:cubicBezTo>
                  <a:pt x="682930" y="580748"/>
                  <a:pt x="562306" y="571980"/>
                  <a:pt x="520889" y="545981"/>
                </a:cubicBezTo>
                <a:cubicBezTo>
                  <a:pt x="531470" y="545377"/>
                  <a:pt x="541446" y="545981"/>
                  <a:pt x="551120" y="544470"/>
                </a:cubicBezTo>
                <a:cubicBezTo>
                  <a:pt x="580445" y="540237"/>
                  <a:pt x="605840" y="529656"/>
                  <a:pt x="623072" y="504262"/>
                </a:cubicBezTo>
                <a:cubicBezTo>
                  <a:pt x="624583" y="501843"/>
                  <a:pt x="626397" y="501239"/>
                  <a:pt x="629118" y="501541"/>
                </a:cubicBezTo>
                <a:cubicBezTo>
                  <a:pt x="694115" y="506076"/>
                  <a:pt x="741579" y="475542"/>
                  <a:pt x="779671" y="426567"/>
                </a:cubicBezTo>
                <a:cubicBezTo>
                  <a:pt x="783299" y="421730"/>
                  <a:pt x="786624" y="420219"/>
                  <a:pt x="792368" y="421125"/>
                </a:cubicBezTo>
                <a:close/>
                <a:moveTo>
                  <a:pt x="436846" y="186528"/>
                </a:moveTo>
                <a:cubicBezTo>
                  <a:pt x="468589" y="240945"/>
                  <a:pt x="501542" y="293850"/>
                  <a:pt x="517564" y="357034"/>
                </a:cubicBezTo>
                <a:cubicBezTo>
                  <a:pt x="523005" y="347662"/>
                  <a:pt x="527843" y="340406"/>
                  <a:pt x="534191" y="334058"/>
                </a:cubicBezTo>
                <a:cubicBezTo>
                  <a:pt x="550819" y="317128"/>
                  <a:pt x="570772" y="305338"/>
                  <a:pt x="591329" y="294455"/>
                </a:cubicBezTo>
                <a:cubicBezTo>
                  <a:pt x="611584" y="283873"/>
                  <a:pt x="632444" y="275409"/>
                  <a:pt x="654211" y="267851"/>
                </a:cubicBezTo>
                <a:cubicBezTo>
                  <a:pt x="656629" y="266944"/>
                  <a:pt x="659350" y="266339"/>
                  <a:pt x="662071" y="265433"/>
                </a:cubicBezTo>
                <a:cubicBezTo>
                  <a:pt x="661164" y="271479"/>
                  <a:pt x="657234" y="276013"/>
                  <a:pt x="659048" y="282664"/>
                </a:cubicBezTo>
                <a:cubicBezTo>
                  <a:pt x="698349" y="243968"/>
                  <a:pt x="747022" y="224620"/>
                  <a:pt x="798717" y="211923"/>
                </a:cubicBezTo>
                <a:cubicBezTo>
                  <a:pt x="823507" y="205876"/>
                  <a:pt x="848297" y="201644"/>
                  <a:pt x="875505" y="199528"/>
                </a:cubicBezTo>
                <a:cubicBezTo>
                  <a:pt x="867948" y="206783"/>
                  <a:pt x="861599" y="212225"/>
                  <a:pt x="856157" y="218876"/>
                </a:cubicBezTo>
                <a:cubicBezTo>
                  <a:pt x="839228" y="240643"/>
                  <a:pt x="828646" y="265433"/>
                  <a:pt x="821996" y="292036"/>
                </a:cubicBezTo>
                <a:cubicBezTo>
                  <a:pt x="799322" y="379103"/>
                  <a:pt x="743998" y="435938"/>
                  <a:pt x="660861" y="467681"/>
                </a:cubicBezTo>
                <a:cubicBezTo>
                  <a:pt x="648164" y="472518"/>
                  <a:pt x="634862" y="474937"/>
                  <a:pt x="621863" y="479169"/>
                </a:cubicBezTo>
                <a:cubicBezTo>
                  <a:pt x="608561" y="483704"/>
                  <a:pt x="602817" y="497308"/>
                  <a:pt x="591631" y="505471"/>
                </a:cubicBezTo>
                <a:cubicBezTo>
                  <a:pt x="558981" y="528749"/>
                  <a:pt x="523005" y="534493"/>
                  <a:pt x="484309" y="527540"/>
                </a:cubicBezTo>
                <a:cubicBezTo>
                  <a:pt x="480077" y="526633"/>
                  <a:pt x="476752" y="527238"/>
                  <a:pt x="472821" y="529354"/>
                </a:cubicBezTo>
                <a:cubicBezTo>
                  <a:pt x="435032" y="551120"/>
                  <a:pt x="437148" y="550818"/>
                  <a:pt x="399359" y="529656"/>
                </a:cubicBezTo>
                <a:cubicBezTo>
                  <a:pt x="395731" y="527540"/>
                  <a:pt x="393010" y="526935"/>
                  <a:pt x="388778" y="527540"/>
                </a:cubicBezTo>
                <a:cubicBezTo>
                  <a:pt x="337687" y="536004"/>
                  <a:pt x="293851" y="523609"/>
                  <a:pt x="259689" y="483100"/>
                </a:cubicBezTo>
                <a:cubicBezTo>
                  <a:pt x="256364" y="479169"/>
                  <a:pt x="252434" y="478867"/>
                  <a:pt x="248201" y="477960"/>
                </a:cubicBezTo>
                <a:cubicBezTo>
                  <a:pt x="197110" y="465867"/>
                  <a:pt x="151763" y="442892"/>
                  <a:pt x="114578" y="405102"/>
                </a:cubicBezTo>
                <a:cubicBezTo>
                  <a:pt x="84648" y="374568"/>
                  <a:pt x="64091" y="338291"/>
                  <a:pt x="53510" y="296873"/>
                </a:cubicBezTo>
                <a:cubicBezTo>
                  <a:pt x="50789" y="285990"/>
                  <a:pt x="47161" y="275107"/>
                  <a:pt x="42929" y="264525"/>
                </a:cubicBezTo>
                <a:cubicBezTo>
                  <a:pt x="33255" y="240340"/>
                  <a:pt x="20860" y="217969"/>
                  <a:pt x="0" y="200737"/>
                </a:cubicBezTo>
                <a:cubicBezTo>
                  <a:pt x="39301" y="203155"/>
                  <a:pt x="77393" y="210713"/>
                  <a:pt x="114275" y="223410"/>
                </a:cubicBezTo>
                <a:cubicBezTo>
                  <a:pt x="151763" y="236108"/>
                  <a:pt x="186227" y="254247"/>
                  <a:pt x="214946" y="282664"/>
                </a:cubicBezTo>
                <a:cubicBezTo>
                  <a:pt x="216458" y="278734"/>
                  <a:pt x="215551" y="276316"/>
                  <a:pt x="214644" y="273595"/>
                </a:cubicBezTo>
                <a:cubicBezTo>
                  <a:pt x="213737" y="271176"/>
                  <a:pt x="212830" y="268758"/>
                  <a:pt x="211319" y="264223"/>
                </a:cubicBezTo>
                <a:cubicBezTo>
                  <a:pt x="266340" y="285385"/>
                  <a:pt x="319850" y="303524"/>
                  <a:pt x="356430" y="352801"/>
                </a:cubicBezTo>
                <a:cubicBezTo>
                  <a:pt x="372150" y="293548"/>
                  <a:pt x="403289" y="242759"/>
                  <a:pt x="433218" y="191365"/>
                </a:cubicBezTo>
                <a:cubicBezTo>
                  <a:pt x="434125" y="190156"/>
                  <a:pt x="435032" y="188946"/>
                  <a:pt x="436846" y="186528"/>
                </a:cubicBezTo>
                <a:close/>
                <a:moveTo>
                  <a:pt x="434730" y="0"/>
                </a:moveTo>
                <a:cubicBezTo>
                  <a:pt x="435032" y="0"/>
                  <a:pt x="435334" y="0"/>
                  <a:pt x="435939" y="0"/>
                </a:cubicBezTo>
                <a:cubicBezTo>
                  <a:pt x="441683" y="10279"/>
                  <a:pt x="447427" y="20860"/>
                  <a:pt x="453473" y="31139"/>
                </a:cubicBezTo>
                <a:cubicBezTo>
                  <a:pt x="474030" y="67719"/>
                  <a:pt x="495193" y="103997"/>
                  <a:pt x="508192" y="144205"/>
                </a:cubicBezTo>
                <a:cubicBezTo>
                  <a:pt x="510309" y="150553"/>
                  <a:pt x="512727" y="147228"/>
                  <a:pt x="515448" y="144809"/>
                </a:cubicBezTo>
                <a:cubicBezTo>
                  <a:pt x="539633" y="123647"/>
                  <a:pt x="566237" y="106113"/>
                  <a:pt x="595259" y="92206"/>
                </a:cubicBezTo>
                <a:cubicBezTo>
                  <a:pt x="603422" y="88276"/>
                  <a:pt x="611584" y="85253"/>
                  <a:pt x="619747" y="81323"/>
                </a:cubicBezTo>
                <a:cubicBezTo>
                  <a:pt x="626095" y="78300"/>
                  <a:pt x="628816" y="79207"/>
                  <a:pt x="629421" y="86765"/>
                </a:cubicBezTo>
                <a:cubicBezTo>
                  <a:pt x="632142" y="120019"/>
                  <a:pt x="633049" y="153274"/>
                  <a:pt x="626398" y="186226"/>
                </a:cubicBezTo>
                <a:cubicBezTo>
                  <a:pt x="626095" y="187738"/>
                  <a:pt x="625793" y="189250"/>
                  <a:pt x="625491" y="190762"/>
                </a:cubicBezTo>
                <a:cubicBezTo>
                  <a:pt x="627305" y="192575"/>
                  <a:pt x="628816" y="191366"/>
                  <a:pt x="630026" y="190762"/>
                </a:cubicBezTo>
                <a:cubicBezTo>
                  <a:pt x="672954" y="173832"/>
                  <a:pt x="717395" y="162646"/>
                  <a:pt x="761835" y="150251"/>
                </a:cubicBezTo>
                <a:cubicBezTo>
                  <a:pt x="767579" y="148739"/>
                  <a:pt x="769091" y="149647"/>
                  <a:pt x="768184" y="155693"/>
                </a:cubicBezTo>
                <a:cubicBezTo>
                  <a:pt x="766672" y="164762"/>
                  <a:pt x="764254" y="173832"/>
                  <a:pt x="760021" y="181994"/>
                </a:cubicBezTo>
                <a:cubicBezTo>
                  <a:pt x="754579" y="192273"/>
                  <a:pt x="748231" y="198924"/>
                  <a:pt x="734627" y="201040"/>
                </a:cubicBezTo>
                <a:cubicBezTo>
                  <a:pt x="694116" y="207389"/>
                  <a:pt x="656327" y="223714"/>
                  <a:pt x="618840" y="239736"/>
                </a:cubicBezTo>
                <a:cubicBezTo>
                  <a:pt x="584073" y="254550"/>
                  <a:pt x="550517" y="272387"/>
                  <a:pt x="519076" y="293549"/>
                </a:cubicBezTo>
                <a:cubicBezTo>
                  <a:pt x="513634" y="297177"/>
                  <a:pt x="511518" y="296572"/>
                  <a:pt x="509704" y="290526"/>
                </a:cubicBezTo>
                <a:cubicBezTo>
                  <a:pt x="493984" y="238830"/>
                  <a:pt x="465264" y="192877"/>
                  <a:pt x="438357" y="146321"/>
                </a:cubicBezTo>
                <a:cubicBezTo>
                  <a:pt x="435939" y="142088"/>
                  <a:pt x="434125" y="141182"/>
                  <a:pt x="431404" y="146018"/>
                </a:cubicBezTo>
                <a:cubicBezTo>
                  <a:pt x="405708" y="190762"/>
                  <a:pt x="378197" y="234900"/>
                  <a:pt x="361872" y="284177"/>
                </a:cubicBezTo>
                <a:cubicBezTo>
                  <a:pt x="357639" y="297177"/>
                  <a:pt x="357639" y="297177"/>
                  <a:pt x="345849" y="289618"/>
                </a:cubicBezTo>
                <a:cubicBezTo>
                  <a:pt x="288409" y="252434"/>
                  <a:pt x="227039" y="222807"/>
                  <a:pt x="164157" y="196506"/>
                </a:cubicBezTo>
                <a:cubicBezTo>
                  <a:pt x="157506" y="193785"/>
                  <a:pt x="150856" y="191668"/>
                  <a:pt x="143600" y="191971"/>
                </a:cubicBezTo>
                <a:cubicBezTo>
                  <a:pt x="138461" y="192273"/>
                  <a:pt x="135135" y="190157"/>
                  <a:pt x="131810" y="186226"/>
                </a:cubicBezTo>
                <a:cubicBezTo>
                  <a:pt x="124856" y="177459"/>
                  <a:pt x="119717" y="167483"/>
                  <a:pt x="117601" y="156600"/>
                </a:cubicBezTo>
                <a:cubicBezTo>
                  <a:pt x="116392" y="150856"/>
                  <a:pt x="117601" y="148437"/>
                  <a:pt x="124252" y="150553"/>
                </a:cubicBezTo>
                <a:cubicBezTo>
                  <a:pt x="162344" y="161739"/>
                  <a:pt x="200435" y="173529"/>
                  <a:pt x="237318" y="188947"/>
                </a:cubicBezTo>
                <a:cubicBezTo>
                  <a:pt x="239736" y="189854"/>
                  <a:pt x="242759" y="192575"/>
                  <a:pt x="244876" y="191064"/>
                </a:cubicBezTo>
                <a:cubicBezTo>
                  <a:pt x="247597" y="188947"/>
                  <a:pt x="245178" y="185622"/>
                  <a:pt x="244574" y="182901"/>
                </a:cubicBezTo>
                <a:cubicBezTo>
                  <a:pt x="238829" y="150251"/>
                  <a:pt x="239736" y="117601"/>
                  <a:pt x="242759" y="84951"/>
                </a:cubicBezTo>
                <a:cubicBezTo>
                  <a:pt x="243364" y="78300"/>
                  <a:pt x="246387" y="79207"/>
                  <a:pt x="250922" y="81021"/>
                </a:cubicBezTo>
                <a:cubicBezTo>
                  <a:pt x="288409" y="95229"/>
                  <a:pt x="322268" y="116089"/>
                  <a:pt x="352802" y="141786"/>
                </a:cubicBezTo>
                <a:cubicBezTo>
                  <a:pt x="360058" y="148135"/>
                  <a:pt x="360360" y="148135"/>
                  <a:pt x="363383" y="139368"/>
                </a:cubicBezTo>
                <a:cubicBezTo>
                  <a:pt x="380011" y="91602"/>
                  <a:pt x="406312" y="48975"/>
                  <a:pt x="431404" y="5744"/>
                </a:cubicBezTo>
                <a:cubicBezTo>
                  <a:pt x="432613" y="3930"/>
                  <a:pt x="433521" y="2116"/>
                  <a:pt x="434730" y="0"/>
                </a:cubicBezTo>
                <a:close/>
              </a:path>
            </a:pathLst>
          </a:custGeom>
          <a:solidFill>
            <a:srgbClr val="FCE68A"/>
          </a:solidFill>
          <a:ln w="381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2025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9" name="Freeform: Shape 85">
            <a:extLst>
              <a:ext uri="{FF2B5EF4-FFF2-40B4-BE49-F238E27FC236}">
                <a16:creationId xmlns:a16="http://schemas.microsoft.com/office/drawing/2014/main" id="{41A2F8EA-B581-D2C0-CA25-AA5B0DB4D5D6}"/>
              </a:ext>
            </a:extLst>
          </p:cNvPr>
          <p:cNvSpPr/>
          <p:nvPr/>
        </p:nvSpPr>
        <p:spPr>
          <a:xfrm>
            <a:off x="3214687" y="728464"/>
            <a:ext cx="1105276" cy="757968"/>
          </a:xfrm>
          <a:custGeom>
            <a:avLst/>
            <a:gdLst>
              <a:gd name="connsiteX0" fmla="*/ 486729 w 875505"/>
              <a:gd name="connsiteY0" fmla="*/ 536269 h 600398"/>
              <a:gd name="connsiteX1" fmla="*/ 489449 w 875505"/>
              <a:gd name="connsiteY1" fmla="*/ 538423 h 600398"/>
              <a:gd name="connsiteX2" fmla="*/ 502751 w 875505"/>
              <a:gd name="connsiteY2" fmla="*/ 566841 h 600398"/>
              <a:gd name="connsiteX3" fmla="*/ 498217 w 875505"/>
              <a:gd name="connsiteY3" fmla="*/ 576817 h 600398"/>
              <a:gd name="connsiteX4" fmla="*/ 452567 w 875505"/>
              <a:gd name="connsiteY4" fmla="*/ 598886 h 600398"/>
              <a:gd name="connsiteX5" fmla="*/ 438055 w 875505"/>
              <a:gd name="connsiteY5" fmla="*/ 600398 h 600398"/>
              <a:gd name="connsiteX6" fmla="*/ 384243 w 875505"/>
              <a:gd name="connsiteY6" fmla="*/ 584980 h 600398"/>
              <a:gd name="connsiteX7" fmla="*/ 375778 w 875505"/>
              <a:gd name="connsiteY7" fmla="*/ 552632 h 600398"/>
              <a:gd name="connsiteX8" fmla="*/ 379104 w 875505"/>
              <a:gd name="connsiteY8" fmla="*/ 545981 h 600398"/>
              <a:gd name="connsiteX9" fmla="*/ 393917 w 875505"/>
              <a:gd name="connsiteY9" fmla="*/ 544167 h 600398"/>
              <a:gd name="connsiteX10" fmla="*/ 450148 w 875505"/>
              <a:gd name="connsiteY10" fmla="*/ 559585 h 600398"/>
              <a:gd name="connsiteX11" fmla="*/ 484007 w 875505"/>
              <a:gd name="connsiteY11" fmla="*/ 538423 h 600398"/>
              <a:gd name="connsiteX12" fmla="*/ 486729 w 875505"/>
              <a:gd name="connsiteY12" fmla="*/ 536269 h 600398"/>
              <a:gd name="connsiteX13" fmla="*/ 89524 w 875505"/>
              <a:gd name="connsiteY13" fmla="*/ 422864 h 600398"/>
              <a:gd name="connsiteX14" fmla="*/ 104602 w 875505"/>
              <a:gd name="connsiteY14" fmla="*/ 434125 h 600398"/>
              <a:gd name="connsiteX15" fmla="*/ 209203 w 875505"/>
              <a:gd name="connsiteY15" fmla="*/ 500029 h 600398"/>
              <a:gd name="connsiteX16" fmla="*/ 247899 w 875505"/>
              <a:gd name="connsiteY16" fmla="*/ 502146 h 600398"/>
              <a:gd name="connsiteX17" fmla="*/ 254852 w 875505"/>
              <a:gd name="connsiteY17" fmla="*/ 504564 h 600398"/>
              <a:gd name="connsiteX18" fmla="*/ 338896 w 875505"/>
              <a:gd name="connsiteY18" fmla="*/ 545981 h 600398"/>
              <a:gd name="connsiteX19" fmla="*/ 356430 w 875505"/>
              <a:gd name="connsiteY19" fmla="*/ 547191 h 600398"/>
              <a:gd name="connsiteX20" fmla="*/ 164460 w 875505"/>
              <a:gd name="connsiteY20" fmla="*/ 561702 h 600398"/>
              <a:gd name="connsiteX21" fmla="*/ 205575 w 875505"/>
              <a:gd name="connsiteY21" fmla="*/ 532377 h 600398"/>
              <a:gd name="connsiteX22" fmla="*/ 200436 w 875505"/>
              <a:gd name="connsiteY22" fmla="*/ 533284 h 600398"/>
              <a:gd name="connsiteX23" fmla="*/ 82835 w 875505"/>
              <a:gd name="connsiteY23" fmla="*/ 534493 h 600398"/>
              <a:gd name="connsiteX24" fmla="*/ 80114 w 875505"/>
              <a:gd name="connsiteY24" fmla="*/ 525122 h 600398"/>
              <a:gd name="connsiteX25" fmla="*/ 99765 w 875505"/>
              <a:gd name="connsiteY25" fmla="*/ 502146 h 600398"/>
              <a:gd name="connsiteX26" fmla="*/ 48673 w 875505"/>
              <a:gd name="connsiteY26" fmla="*/ 498820 h 600398"/>
              <a:gd name="connsiteX27" fmla="*/ 79510 w 875505"/>
              <a:gd name="connsiteY27" fmla="*/ 471309 h 600398"/>
              <a:gd name="connsiteX28" fmla="*/ 53208 w 875505"/>
              <a:gd name="connsiteY28" fmla="*/ 458915 h 600398"/>
              <a:gd name="connsiteX29" fmla="*/ 36581 w 875505"/>
              <a:gd name="connsiteY29" fmla="*/ 447427 h 600398"/>
              <a:gd name="connsiteX30" fmla="*/ 37488 w 875505"/>
              <a:gd name="connsiteY30" fmla="*/ 437148 h 600398"/>
              <a:gd name="connsiteX31" fmla="*/ 71951 w 875505"/>
              <a:gd name="connsiteY31" fmla="*/ 423846 h 600398"/>
              <a:gd name="connsiteX32" fmla="*/ 89524 w 875505"/>
              <a:gd name="connsiteY32" fmla="*/ 422864 h 600398"/>
              <a:gd name="connsiteX33" fmla="*/ 792368 w 875505"/>
              <a:gd name="connsiteY33" fmla="*/ 421125 h 600398"/>
              <a:gd name="connsiteX34" fmla="*/ 839227 w 875505"/>
              <a:gd name="connsiteY34" fmla="*/ 435939 h 600398"/>
              <a:gd name="connsiteX35" fmla="*/ 839831 w 875505"/>
              <a:gd name="connsiteY35" fmla="*/ 448334 h 600398"/>
              <a:gd name="connsiteX36" fmla="*/ 799019 w 875505"/>
              <a:gd name="connsiteY36" fmla="*/ 470403 h 600398"/>
              <a:gd name="connsiteX37" fmla="*/ 829855 w 875505"/>
              <a:gd name="connsiteY37" fmla="*/ 498518 h 600398"/>
              <a:gd name="connsiteX38" fmla="*/ 778764 w 875505"/>
              <a:gd name="connsiteY38" fmla="*/ 501843 h 600398"/>
              <a:gd name="connsiteX39" fmla="*/ 797810 w 875505"/>
              <a:gd name="connsiteY39" fmla="*/ 523912 h 600398"/>
              <a:gd name="connsiteX40" fmla="*/ 793880 w 875505"/>
              <a:gd name="connsiteY40" fmla="*/ 534493 h 600398"/>
              <a:gd name="connsiteX41" fmla="*/ 676279 w 875505"/>
              <a:gd name="connsiteY41" fmla="*/ 532377 h 600398"/>
              <a:gd name="connsiteX42" fmla="*/ 672652 w 875505"/>
              <a:gd name="connsiteY42" fmla="*/ 531470 h 600398"/>
              <a:gd name="connsiteX43" fmla="*/ 714976 w 875505"/>
              <a:gd name="connsiteY43" fmla="*/ 560492 h 600398"/>
              <a:gd name="connsiteX44" fmla="*/ 520889 w 875505"/>
              <a:gd name="connsiteY44" fmla="*/ 545981 h 600398"/>
              <a:gd name="connsiteX45" fmla="*/ 551120 w 875505"/>
              <a:gd name="connsiteY45" fmla="*/ 544470 h 600398"/>
              <a:gd name="connsiteX46" fmla="*/ 623072 w 875505"/>
              <a:gd name="connsiteY46" fmla="*/ 504262 h 600398"/>
              <a:gd name="connsiteX47" fmla="*/ 629118 w 875505"/>
              <a:gd name="connsiteY47" fmla="*/ 501541 h 600398"/>
              <a:gd name="connsiteX48" fmla="*/ 779671 w 875505"/>
              <a:gd name="connsiteY48" fmla="*/ 426567 h 600398"/>
              <a:gd name="connsiteX49" fmla="*/ 792368 w 875505"/>
              <a:gd name="connsiteY49" fmla="*/ 421125 h 600398"/>
              <a:gd name="connsiteX50" fmla="*/ 436846 w 875505"/>
              <a:gd name="connsiteY50" fmla="*/ 186528 h 600398"/>
              <a:gd name="connsiteX51" fmla="*/ 517564 w 875505"/>
              <a:gd name="connsiteY51" fmla="*/ 357034 h 600398"/>
              <a:gd name="connsiteX52" fmla="*/ 534191 w 875505"/>
              <a:gd name="connsiteY52" fmla="*/ 334058 h 600398"/>
              <a:gd name="connsiteX53" fmla="*/ 591329 w 875505"/>
              <a:gd name="connsiteY53" fmla="*/ 294455 h 600398"/>
              <a:gd name="connsiteX54" fmla="*/ 654211 w 875505"/>
              <a:gd name="connsiteY54" fmla="*/ 267851 h 600398"/>
              <a:gd name="connsiteX55" fmla="*/ 662071 w 875505"/>
              <a:gd name="connsiteY55" fmla="*/ 265433 h 600398"/>
              <a:gd name="connsiteX56" fmla="*/ 659048 w 875505"/>
              <a:gd name="connsiteY56" fmla="*/ 282664 h 600398"/>
              <a:gd name="connsiteX57" fmla="*/ 798717 w 875505"/>
              <a:gd name="connsiteY57" fmla="*/ 211923 h 600398"/>
              <a:gd name="connsiteX58" fmla="*/ 875505 w 875505"/>
              <a:gd name="connsiteY58" fmla="*/ 199528 h 600398"/>
              <a:gd name="connsiteX59" fmla="*/ 856157 w 875505"/>
              <a:gd name="connsiteY59" fmla="*/ 218876 h 600398"/>
              <a:gd name="connsiteX60" fmla="*/ 821996 w 875505"/>
              <a:gd name="connsiteY60" fmla="*/ 292036 h 600398"/>
              <a:gd name="connsiteX61" fmla="*/ 660861 w 875505"/>
              <a:gd name="connsiteY61" fmla="*/ 467681 h 600398"/>
              <a:gd name="connsiteX62" fmla="*/ 621863 w 875505"/>
              <a:gd name="connsiteY62" fmla="*/ 479169 h 600398"/>
              <a:gd name="connsiteX63" fmla="*/ 591631 w 875505"/>
              <a:gd name="connsiteY63" fmla="*/ 505471 h 600398"/>
              <a:gd name="connsiteX64" fmla="*/ 484309 w 875505"/>
              <a:gd name="connsiteY64" fmla="*/ 527540 h 600398"/>
              <a:gd name="connsiteX65" fmla="*/ 472821 w 875505"/>
              <a:gd name="connsiteY65" fmla="*/ 529354 h 600398"/>
              <a:gd name="connsiteX66" fmla="*/ 399359 w 875505"/>
              <a:gd name="connsiteY66" fmla="*/ 529656 h 600398"/>
              <a:gd name="connsiteX67" fmla="*/ 388778 w 875505"/>
              <a:gd name="connsiteY67" fmla="*/ 527540 h 600398"/>
              <a:gd name="connsiteX68" fmla="*/ 259689 w 875505"/>
              <a:gd name="connsiteY68" fmla="*/ 483100 h 600398"/>
              <a:gd name="connsiteX69" fmla="*/ 248201 w 875505"/>
              <a:gd name="connsiteY69" fmla="*/ 477960 h 600398"/>
              <a:gd name="connsiteX70" fmla="*/ 114578 w 875505"/>
              <a:gd name="connsiteY70" fmla="*/ 405102 h 600398"/>
              <a:gd name="connsiteX71" fmla="*/ 53510 w 875505"/>
              <a:gd name="connsiteY71" fmla="*/ 296873 h 600398"/>
              <a:gd name="connsiteX72" fmla="*/ 42929 w 875505"/>
              <a:gd name="connsiteY72" fmla="*/ 264525 h 600398"/>
              <a:gd name="connsiteX73" fmla="*/ 0 w 875505"/>
              <a:gd name="connsiteY73" fmla="*/ 200737 h 600398"/>
              <a:gd name="connsiteX74" fmla="*/ 114275 w 875505"/>
              <a:gd name="connsiteY74" fmla="*/ 223410 h 600398"/>
              <a:gd name="connsiteX75" fmla="*/ 214946 w 875505"/>
              <a:gd name="connsiteY75" fmla="*/ 282664 h 600398"/>
              <a:gd name="connsiteX76" fmla="*/ 214644 w 875505"/>
              <a:gd name="connsiteY76" fmla="*/ 273595 h 600398"/>
              <a:gd name="connsiteX77" fmla="*/ 211319 w 875505"/>
              <a:gd name="connsiteY77" fmla="*/ 264223 h 600398"/>
              <a:gd name="connsiteX78" fmla="*/ 356430 w 875505"/>
              <a:gd name="connsiteY78" fmla="*/ 352801 h 600398"/>
              <a:gd name="connsiteX79" fmla="*/ 433218 w 875505"/>
              <a:gd name="connsiteY79" fmla="*/ 191365 h 600398"/>
              <a:gd name="connsiteX80" fmla="*/ 436846 w 875505"/>
              <a:gd name="connsiteY80" fmla="*/ 186528 h 600398"/>
              <a:gd name="connsiteX81" fmla="*/ 434730 w 875505"/>
              <a:gd name="connsiteY81" fmla="*/ 0 h 600398"/>
              <a:gd name="connsiteX82" fmla="*/ 435939 w 875505"/>
              <a:gd name="connsiteY82" fmla="*/ 0 h 600398"/>
              <a:gd name="connsiteX83" fmla="*/ 453473 w 875505"/>
              <a:gd name="connsiteY83" fmla="*/ 31139 h 600398"/>
              <a:gd name="connsiteX84" fmla="*/ 508192 w 875505"/>
              <a:gd name="connsiteY84" fmla="*/ 144205 h 600398"/>
              <a:gd name="connsiteX85" fmla="*/ 515448 w 875505"/>
              <a:gd name="connsiteY85" fmla="*/ 144809 h 600398"/>
              <a:gd name="connsiteX86" fmla="*/ 595259 w 875505"/>
              <a:gd name="connsiteY86" fmla="*/ 92206 h 600398"/>
              <a:gd name="connsiteX87" fmla="*/ 619747 w 875505"/>
              <a:gd name="connsiteY87" fmla="*/ 81323 h 600398"/>
              <a:gd name="connsiteX88" fmla="*/ 629421 w 875505"/>
              <a:gd name="connsiteY88" fmla="*/ 86765 h 600398"/>
              <a:gd name="connsiteX89" fmla="*/ 626398 w 875505"/>
              <a:gd name="connsiteY89" fmla="*/ 186226 h 600398"/>
              <a:gd name="connsiteX90" fmla="*/ 625491 w 875505"/>
              <a:gd name="connsiteY90" fmla="*/ 190762 h 600398"/>
              <a:gd name="connsiteX91" fmla="*/ 630026 w 875505"/>
              <a:gd name="connsiteY91" fmla="*/ 190762 h 600398"/>
              <a:gd name="connsiteX92" fmla="*/ 761835 w 875505"/>
              <a:gd name="connsiteY92" fmla="*/ 150251 h 600398"/>
              <a:gd name="connsiteX93" fmla="*/ 768184 w 875505"/>
              <a:gd name="connsiteY93" fmla="*/ 155693 h 600398"/>
              <a:gd name="connsiteX94" fmla="*/ 760021 w 875505"/>
              <a:gd name="connsiteY94" fmla="*/ 181994 h 600398"/>
              <a:gd name="connsiteX95" fmla="*/ 734627 w 875505"/>
              <a:gd name="connsiteY95" fmla="*/ 201040 h 600398"/>
              <a:gd name="connsiteX96" fmla="*/ 618840 w 875505"/>
              <a:gd name="connsiteY96" fmla="*/ 239736 h 600398"/>
              <a:gd name="connsiteX97" fmla="*/ 519076 w 875505"/>
              <a:gd name="connsiteY97" fmla="*/ 293549 h 600398"/>
              <a:gd name="connsiteX98" fmla="*/ 509704 w 875505"/>
              <a:gd name="connsiteY98" fmla="*/ 290526 h 600398"/>
              <a:gd name="connsiteX99" fmla="*/ 438357 w 875505"/>
              <a:gd name="connsiteY99" fmla="*/ 146321 h 600398"/>
              <a:gd name="connsiteX100" fmla="*/ 431404 w 875505"/>
              <a:gd name="connsiteY100" fmla="*/ 146018 h 600398"/>
              <a:gd name="connsiteX101" fmla="*/ 361872 w 875505"/>
              <a:gd name="connsiteY101" fmla="*/ 284177 h 600398"/>
              <a:gd name="connsiteX102" fmla="*/ 345849 w 875505"/>
              <a:gd name="connsiteY102" fmla="*/ 289618 h 600398"/>
              <a:gd name="connsiteX103" fmla="*/ 164157 w 875505"/>
              <a:gd name="connsiteY103" fmla="*/ 196506 h 600398"/>
              <a:gd name="connsiteX104" fmla="*/ 143600 w 875505"/>
              <a:gd name="connsiteY104" fmla="*/ 191971 h 600398"/>
              <a:gd name="connsiteX105" fmla="*/ 131810 w 875505"/>
              <a:gd name="connsiteY105" fmla="*/ 186226 h 600398"/>
              <a:gd name="connsiteX106" fmla="*/ 117601 w 875505"/>
              <a:gd name="connsiteY106" fmla="*/ 156600 h 600398"/>
              <a:gd name="connsiteX107" fmla="*/ 124252 w 875505"/>
              <a:gd name="connsiteY107" fmla="*/ 150553 h 600398"/>
              <a:gd name="connsiteX108" fmla="*/ 237318 w 875505"/>
              <a:gd name="connsiteY108" fmla="*/ 188947 h 600398"/>
              <a:gd name="connsiteX109" fmla="*/ 244876 w 875505"/>
              <a:gd name="connsiteY109" fmla="*/ 191064 h 600398"/>
              <a:gd name="connsiteX110" fmla="*/ 244574 w 875505"/>
              <a:gd name="connsiteY110" fmla="*/ 182901 h 600398"/>
              <a:gd name="connsiteX111" fmla="*/ 242759 w 875505"/>
              <a:gd name="connsiteY111" fmla="*/ 84951 h 600398"/>
              <a:gd name="connsiteX112" fmla="*/ 250922 w 875505"/>
              <a:gd name="connsiteY112" fmla="*/ 81021 h 600398"/>
              <a:gd name="connsiteX113" fmla="*/ 352802 w 875505"/>
              <a:gd name="connsiteY113" fmla="*/ 141786 h 600398"/>
              <a:gd name="connsiteX114" fmla="*/ 363383 w 875505"/>
              <a:gd name="connsiteY114" fmla="*/ 139368 h 600398"/>
              <a:gd name="connsiteX115" fmla="*/ 431404 w 875505"/>
              <a:gd name="connsiteY115" fmla="*/ 5744 h 600398"/>
              <a:gd name="connsiteX116" fmla="*/ 434730 w 875505"/>
              <a:gd name="connsiteY116" fmla="*/ 0 h 600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875505" h="600398">
                <a:moveTo>
                  <a:pt x="486729" y="536269"/>
                </a:moveTo>
                <a:cubicBezTo>
                  <a:pt x="487635" y="536458"/>
                  <a:pt x="488542" y="537365"/>
                  <a:pt x="489449" y="538423"/>
                </a:cubicBezTo>
                <a:cubicBezTo>
                  <a:pt x="496705" y="546586"/>
                  <a:pt x="500635" y="556260"/>
                  <a:pt x="502751" y="566841"/>
                </a:cubicBezTo>
                <a:cubicBezTo>
                  <a:pt x="503658" y="571073"/>
                  <a:pt x="500635" y="574096"/>
                  <a:pt x="498217" y="576817"/>
                </a:cubicBezTo>
                <a:cubicBezTo>
                  <a:pt x="486426" y="591026"/>
                  <a:pt x="470101" y="596165"/>
                  <a:pt x="452567" y="598886"/>
                </a:cubicBezTo>
                <a:cubicBezTo>
                  <a:pt x="447427" y="600095"/>
                  <a:pt x="442590" y="600095"/>
                  <a:pt x="438055" y="600398"/>
                </a:cubicBezTo>
                <a:cubicBezTo>
                  <a:pt x="418707" y="599793"/>
                  <a:pt x="399964" y="596770"/>
                  <a:pt x="384243" y="584980"/>
                </a:cubicBezTo>
                <a:cubicBezTo>
                  <a:pt x="370337" y="574701"/>
                  <a:pt x="368825" y="568352"/>
                  <a:pt x="375778" y="552632"/>
                </a:cubicBezTo>
                <a:cubicBezTo>
                  <a:pt x="376685" y="550516"/>
                  <a:pt x="377895" y="548097"/>
                  <a:pt x="379104" y="545981"/>
                </a:cubicBezTo>
                <a:cubicBezTo>
                  <a:pt x="385452" y="535400"/>
                  <a:pt x="385755" y="535702"/>
                  <a:pt x="393917" y="544167"/>
                </a:cubicBezTo>
                <a:cubicBezTo>
                  <a:pt x="409638" y="560190"/>
                  <a:pt x="429289" y="562910"/>
                  <a:pt x="450148" y="559585"/>
                </a:cubicBezTo>
                <a:cubicBezTo>
                  <a:pt x="464055" y="557469"/>
                  <a:pt x="476752" y="552027"/>
                  <a:pt x="484007" y="538423"/>
                </a:cubicBezTo>
                <a:cubicBezTo>
                  <a:pt x="484915" y="536609"/>
                  <a:pt x="485822" y="536080"/>
                  <a:pt x="486729" y="536269"/>
                </a:cubicBezTo>
                <a:close/>
                <a:moveTo>
                  <a:pt x="89524" y="422864"/>
                </a:moveTo>
                <a:cubicBezTo>
                  <a:pt x="94776" y="424300"/>
                  <a:pt x="99613" y="427776"/>
                  <a:pt x="104602" y="434125"/>
                </a:cubicBezTo>
                <a:cubicBezTo>
                  <a:pt x="131205" y="467984"/>
                  <a:pt x="165065" y="493076"/>
                  <a:pt x="209203" y="500029"/>
                </a:cubicBezTo>
                <a:cubicBezTo>
                  <a:pt x="222202" y="502146"/>
                  <a:pt x="234900" y="503355"/>
                  <a:pt x="247899" y="502146"/>
                </a:cubicBezTo>
                <a:cubicBezTo>
                  <a:pt x="250620" y="501843"/>
                  <a:pt x="253039" y="501843"/>
                  <a:pt x="254852" y="504564"/>
                </a:cubicBezTo>
                <a:cubicBezTo>
                  <a:pt x="275108" y="534191"/>
                  <a:pt x="305339" y="543563"/>
                  <a:pt x="338896" y="545981"/>
                </a:cubicBezTo>
                <a:cubicBezTo>
                  <a:pt x="344640" y="546284"/>
                  <a:pt x="350686" y="545981"/>
                  <a:pt x="356430" y="547191"/>
                </a:cubicBezTo>
                <a:cubicBezTo>
                  <a:pt x="294456" y="571678"/>
                  <a:pt x="230667" y="580747"/>
                  <a:pt x="164460" y="561702"/>
                </a:cubicBezTo>
                <a:cubicBezTo>
                  <a:pt x="182297" y="557167"/>
                  <a:pt x="196808" y="549005"/>
                  <a:pt x="205575" y="532377"/>
                </a:cubicBezTo>
                <a:cubicBezTo>
                  <a:pt x="203761" y="531168"/>
                  <a:pt x="201947" y="532679"/>
                  <a:pt x="200436" y="533284"/>
                </a:cubicBezTo>
                <a:cubicBezTo>
                  <a:pt x="161437" y="545981"/>
                  <a:pt x="122136" y="544167"/>
                  <a:pt x="82835" y="534493"/>
                </a:cubicBezTo>
                <a:cubicBezTo>
                  <a:pt x="75277" y="532679"/>
                  <a:pt x="75882" y="529959"/>
                  <a:pt x="80114" y="525122"/>
                </a:cubicBezTo>
                <a:cubicBezTo>
                  <a:pt x="86463" y="517866"/>
                  <a:pt x="92811" y="510308"/>
                  <a:pt x="99765" y="502146"/>
                </a:cubicBezTo>
                <a:cubicBezTo>
                  <a:pt x="83137" y="498216"/>
                  <a:pt x="66812" y="498820"/>
                  <a:pt x="48673" y="498820"/>
                </a:cubicBezTo>
                <a:cubicBezTo>
                  <a:pt x="57743" y="487332"/>
                  <a:pt x="68021" y="479472"/>
                  <a:pt x="79510" y="471309"/>
                </a:cubicBezTo>
                <a:cubicBezTo>
                  <a:pt x="70138" y="466775"/>
                  <a:pt x="61068" y="464054"/>
                  <a:pt x="53208" y="458915"/>
                </a:cubicBezTo>
                <a:cubicBezTo>
                  <a:pt x="47464" y="455287"/>
                  <a:pt x="42325" y="451054"/>
                  <a:pt x="36581" y="447427"/>
                </a:cubicBezTo>
                <a:cubicBezTo>
                  <a:pt x="30837" y="443497"/>
                  <a:pt x="32651" y="440474"/>
                  <a:pt x="37488" y="437148"/>
                </a:cubicBezTo>
                <a:cubicBezTo>
                  <a:pt x="48069" y="429893"/>
                  <a:pt x="59859" y="426870"/>
                  <a:pt x="71951" y="423846"/>
                </a:cubicBezTo>
                <a:cubicBezTo>
                  <a:pt x="78603" y="422032"/>
                  <a:pt x="84271" y="421428"/>
                  <a:pt x="89524" y="422864"/>
                </a:cubicBezTo>
                <a:close/>
                <a:moveTo>
                  <a:pt x="792368" y="421125"/>
                </a:moveTo>
                <a:cubicBezTo>
                  <a:pt x="808693" y="423846"/>
                  <a:pt x="825018" y="426869"/>
                  <a:pt x="839227" y="435939"/>
                </a:cubicBezTo>
                <a:cubicBezTo>
                  <a:pt x="847390" y="441078"/>
                  <a:pt x="847390" y="442288"/>
                  <a:pt x="839831" y="448334"/>
                </a:cubicBezTo>
                <a:cubicBezTo>
                  <a:pt x="828344" y="458310"/>
                  <a:pt x="814739" y="464961"/>
                  <a:pt x="799019" y="470403"/>
                </a:cubicBezTo>
                <a:cubicBezTo>
                  <a:pt x="810507" y="479472"/>
                  <a:pt x="821390" y="486728"/>
                  <a:pt x="829855" y="498518"/>
                </a:cubicBezTo>
                <a:cubicBezTo>
                  <a:pt x="812321" y="498518"/>
                  <a:pt x="795693" y="498216"/>
                  <a:pt x="778764" y="501843"/>
                </a:cubicBezTo>
                <a:cubicBezTo>
                  <a:pt x="785717" y="509704"/>
                  <a:pt x="792066" y="516657"/>
                  <a:pt x="797810" y="523912"/>
                </a:cubicBezTo>
                <a:cubicBezTo>
                  <a:pt x="804158" y="531773"/>
                  <a:pt x="804158" y="532075"/>
                  <a:pt x="793880" y="534493"/>
                </a:cubicBezTo>
                <a:cubicBezTo>
                  <a:pt x="754578" y="544470"/>
                  <a:pt x="715278" y="545377"/>
                  <a:pt x="676279" y="532377"/>
                </a:cubicBezTo>
                <a:cubicBezTo>
                  <a:pt x="675372" y="532075"/>
                  <a:pt x="674163" y="531773"/>
                  <a:pt x="672652" y="531470"/>
                </a:cubicBezTo>
                <a:cubicBezTo>
                  <a:pt x="681721" y="549005"/>
                  <a:pt x="696232" y="557167"/>
                  <a:pt x="714976" y="560492"/>
                </a:cubicBezTo>
                <a:cubicBezTo>
                  <a:pt x="682930" y="580748"/>
                  <a:pt x="562306" y="571980"/>
                  <a:pt x="520889" y="545981"/>
                </a:cubicBezTo>
                <a:cubicBezTo>
                  <a:pt x="531470" y="545377"/>
                  <a:pt x="541446" y="545981"/>
                  <a:pt x="551120" y="544470"/>
                </a:cubicBezTo>
                <a:cubicBezTo>
                  <a:pt x="580445" y="540237"/>
                  <a:pt x="605840" y="529656"/>
                  <a:pt x="623072" y="504262"/>
                </a:cubicBezTo>
                <a:cubicBezTo>
                  <a:pt x="624583" y="501843"/>
                  <a:pt x="626397" y="501239"/>
                  <a:pt x="629118" y="501541"/>
                </a:cubicBezTo>
                <a:cubicBezTo>
                  <a:pt x="694115" y="506076"/>
                  <a:pt x="741579" y="475542"/>
                  <a:pt x="779671" y="426567"/>
                </a:cubicBezTo>
                <a:cubicBezTo>
                  <a:pt x="783299" y="421730"/>
                  <a:pt x="786624" y="420219"/>
                  <a:pt x="792368" y="421125"/>
                </a:cubicBezTo>
                <a:close/>
                <a:moveTo>
                  <a:pt x="436846" y="186528"/>
                </a:moveTo>
                <a:cubicBezTo>
                  <a:pt x="468589" y="240945"/>
                  <a:pt x="501542" y="293850"/>
                  <a:pt x="517564" y="357034"/>
                </a:cubicBezTo>
                <a:cubicBezTo>
                  <a:pt x="523005" y="347662"/>
                  <a:pt x="527843" y="340406"/>
                  <a:pt x="534191" y="334058"/>
                </a:cubicBezTo>
                <a:cubicBezTo>
                  <a:pt x="550819" y="317128"/>
                  <a:pt x="570772" y="305338"/>
                  <a:pt x="591329" y="294455"/>
                </a:cubicBezTo>
                <a:cubicBezTo>
                  <a:pt x="611584" y="283873"/>
                  <a:pt x="632444" y="275409"/>
                  <a:pt x="654211" y="267851"/>
                </a:cubicBezTo>
                <a:cubicBezTo>
                  <a:pt x="656629" y="266944"/>
                  <a:pt x="659350" y="266339"/>
                  <a:pt x="662071" y="265433"/>
                </a:cubicBezTo>
                <a:cubicBezTo>
                  <a:pt x="661164" y="271479"/>
                  <a:pt x="657234" y="276013"/>
                  <a:pt x="659048" y="282664"/>
                </a:cubicBezTo>
                <a:cubicBezTo>
                  <a:pt x="698349" y="243968"/>
                  <a:pt x="747022" y="224620"/>
                  <a:pt x="798717" y="211923"/>
                </a:cubicBezTo>
                <a:cubicBezTo>
                  <a:pt x="823507" y="205876"/>
                  <a:pt x="848297" y="201644"/>
                  <a:pt x="875505" y="199528"/>
                </a:cubicBezTo>
                <a:cubicBezTo>
                  <a:pt x="867948" y="206783"/>
                  <a:pt x="861599" y="212225"/>
                  <a:pt x="856157" y="218876"/>
                </a:cubicBezTo>
                <a:cubicBezTo>
                  <a:pt x="839228" y="240643"/>
                  <a:pt x="828646" y="265433"/>
                  <a:pt x="821996" y="292036"/>
                </a:cubicBezTo>
                <a:cubicBezTo>
                  <a:pt x="799322" y="379103"/>
                  <a:pt x="743998" y="435938"/>
                  <a:pt x="660861" y="467681"/>
                </a:cubicBezTo>
                <a:cubicBezTo>
                  <a:pt x="648164" y="472518"/>
                  <a:pt x="634862" y="474937"/>
                  <a:pt x="621863" y="479169"/>
                </a:cubicBezTo>
                <a:cubicBezTo>
                  <a:pt x="608561" y="483704"/>
                  <a:pt x="602817" y="497308"/>
                  <a:pt x="591631" y="505471"/>
                </a:cubicBezTo>
                <a:cubicBezTo>
                  <a:pt x="558981" y="528749"/>
                  <a:pt x="523005" y="534493"/>
                  <a:pt x="484309" y="527540"/>
                </a:cubicBezTo>
                <a:cubicBezTo>
                  <a:pt x="480077" y="526633"/>
                  <a:pt x="476752" y="527238"/>
                  <a:pt x="472821" y="529354"/>
                </a:cubicBezTo>
                <a:cubicBezTo>
                  <a:pt x="435032" y="551120"/>
                  <a:pt x="437148" y="550818"/>
                  <a:pt x="399359" y="529656"/>
                </a:cubicBezTo>
                <a:cubicBezTo>
                  <a:pt x="395731" y="527540"/>
                  <a:pt x="393010" y="526935"/>
                  <a:pt x="388778" y="527540"/>
                </a:cubicBezTo>
                <a:cubicBezTo>
                  <a:pt x="337687" y="536004"/>
                  <a:pt x="293851" y="523609"/>
                  <a:pt x="259689" y="483100"/>
                </a:cubicBezTo>
                <a:cubicBezTo>
                  <a:pt x="256364" y="479169"/>
                  <a:pt x="252434" y="478867"/>
                  <a:pt x="248201" y="477960"/>
                </a:cubicBezTo>
                <a:cubicBezTo>
                  <a:pt x="197110" y="465867"/>
                  <a:pt x="151763" y="442892"/>
                  <a:pt x="114578" y="405102"/>
                </a:cubicBezTo>
                <a:cubicBezTo>
                  <a:pt x="84648" y="374568"/>
                  <a:pt x="64091" y="338291"/>
                  <a:pt x="53510" y="296873"/>
                </a:cubicBezTo>
                <a:cubicBezTo>
                  <a:pt x="50789" y="285990"/>
                  <a:pt x="47161" y="275107"/>
                  <a:pt x="42929" y="264525"/>
                </a:cubicBezTo>
                <a:cubicBezTo>
                  <a:pt x="33255" y="240340"/>
                  <a:pt x="20860" y="217969"/>
                  <a:pt x="0" y="200737"/>
                </a:cubicBezTo>
                <a:cubicBezTo>
                  <a:pt x="39301" y="203155"/>
                  <a:pt x="77393" y="210713"/>
                  <a:pt x="114275" y="223410"/>
                </a:cubicBezTo>
                <a:cubicBezTo>
                  <a:pt x="151763" y="236108"/>
                  <a:pt x="186227" y="254247"/>
                  <a:pt x="214946" y="282664"/>
                </a:cubicBezTo>
                <a:cubicBezTo>
                  <a:pt x="216458" y="278734"/>
                  <a:pt x="215551" y="276316"/>
                  <a:pt x="214644" y="273595"/>
                </a:cubicBezTo>
                <a:cubicBezTo>
                  <a:pt x="213737" y="271176"/>
                  <a:pt x="212830" y="268758"/>
                  <a:pt x="211319" y="264223"/>
                </a:cubicBezTo>
                <a:cubicBezTo>
                  <a:pt x="266340" y="285385"/>
                  <a:pt x="319850" y="303524"/>
                  <a:pt x="356430" y="352801"/>
                </a:cubicBezTo>
                <a:cubicBezTo>
                  <a:pt x="372150" y="293548"/>
                  <a:pt x="403289" y="242759"/>
                  <a:pt x="433218" y="191365"/>
                </a:cubicBezTo>
                <a:cubicBezTo>
                  <a:pt x="434125" y="190156"/>
                  <a:pt x="435032" y="188946"/>
                  <a:pt x="436846" y="186528"/>
                </a:cubicBezTo>
                <a:close/>
                <a:moveTo>
                  <a:pt x="434730" y="0"/>
                </a:moveTo>
                <a:cubicBezTo>
                  <a:pt x="435032" y="0"/>
                  <a:pt x="435334" y="0"/>
                  <a:pt x="435939" y="0"/>
                </a:cubicBezTo>
                <a:cubicBezTo>
                  <a:pt x="441683" y="10279"/>
                  <a:pt x="447427" y="20860"/>
                  <a:pt x="453473" y="31139"/>
                </a:cubicBezTo>
                <a:cubicBezTo>
                  <a:pt x="474030" y="67719"/>
                  <a:pt x="495193" y="103997"/>
                  <a:pt x="508192" y="144205"/>
                </a:cubicBezTo>
                <a:cubicBezTo>
                  <a:pt x="510309" y="150553"/>
                  <a:pt x="512727" y="147228"/>
                  <a:pt x="515448" y="144809"/>
                </a:cubicBezTo>
                <a:cubicBezTo>
                  <a:pt x="539633" y="123647"/>
                  <a:pt x="566237" y="106113"/>
                  <a:pt x="595259" y="92206"/>
                </a:cubicBezTo>
                <a:cubicBezTo>
                  <a:pt x="603422" y="88276"/>
                  <a:pt x="611584" y="85253"/>
                  <a:pt x="619747" y="81323"/>
                </a:cubicBezTo>
                <a:cubicBezTo>
                  <a:pt x="626095" y="78300"/>
                  <a:pt x="628816" y="79207"/>
                  <a:pt x="629421" y="86765"/>
                </a:cubicBezTo>
                <a:cubicBezTo>
                  <a:pt x="632142" y="120019"/>
                  <a:pt x="633049" y="153274"/>
                  <a:pt x="626398" y="186226"/>
                </a:cubicBezTo>
                <a:cubicBezTo>
                  <a:pt x="626095" y="187738"/>
                  <a:pt x="625793" y="189250"/>
                  <a:pt x="625491" y="190762"/>
                </a:cubicBezTo>
                <a:cubicBezTo>
                  <a:pt x="627305" y="192575"/>
                  <a:pt x="628816" y="191366"/>
                  <a:pt x="630026" y="190762"/>
                </a:cubicBezTo>
                <a:cubicBezTo>
                  <a:pt x="672954" y="173832"/>
                  <a:pt x="717395" y="162646"/>
                  <a:pt x="761835" y="150251"/>
                </a:cubicBezTo>
                <a:cubicBezTo>
                  <a:pt x="767579" y="148739"/>
                  <a:pt x="769091" y="149647"/>
                  <a:pt x="768184" y="155693"/>
                </a:cubicBezTo>
                <a:cubicBezTo>
                  <a:pt x="766672" y="164762"/>
                  <a:pt x="764254" y="173832"/>
                  <a:pt x="760021" y="181994"/>
                </a:cubicBezTo>
                <a:cubicBezTo>
                  <a:pt x="754579" y="192273"/>
                  <a:pt x="748231" y="198924"/>
                  <a:pt x="734627" y="201040"/>
                </a:cubicBezTo>
                <a:cubicBezTo>
                  <a:pt x="694116" y="207389"/>
                  <a:pt x="656327" y="223714"/>
                  <a:pt x="618840" y="239736"/>
                </a:cubicBezTo>
                <a:cubicBezTo>
                  <a:pt x="584073" y="254550"/>
                  <a:pt x="550517" y="272387"/>
                  <a:pt x="519076" y="293549"/>
                </a:cubicBezTo>
                <a:cubicBezTo>
                  <a:pt x="513634" y="297177"/>
                  <a:pt x="511518" y="296572"/>
                  <a:pt x="509704" y="290526"/>
                </a:cubicBezTo>
                <a:cubicBezTo>
                  <a:pt x="493984" y="238830"/>
                  <a:pt x="465264" y="192877"/>
                  <a:pt x="438357" y="146321"/>
                </a:cubicBezTo>
                <a:cubicBezTo>
                  <a:pt x="435939" y="142088"/>
                  <a:pt x="434125" y="141182"/>
                  <a:pt x="431404" y="146018"/>
                </a:cubicBezTo>
                <a:cubicBezTo>
                  <a:pt x="405708" y="190762"/>
                  <a:pt x="378197" y="234900"/>
                  <a:pt x="361872" y="284177"/>
                </a:cubicBezTo>
                <a:cubicBezTo>
                  <a:pt x="357639" y="297177"/>
                  <a:pt x="357639" y="297177"/>
                  <a:pt x="345849" y="289618"/>
                </a:cubicBezTo>
                <a:cubicBezTo>
                  <a:pt x="288409" y="252434"/>
                  <a:pt x="227039" y="222807"/>
                  <a:pt x="164157" y="196506"/>
                </a:cubicBezTo>
                <a:cubicBezTo>
                  <a:pt x="157506" y="193785"/>
                  <a:pt x="150856" y="191668"/>
                  <a:pt x="143600" y="191971"/>
                </a:cubicBezTo>
                <a:cubicBezTo>
                  <a:pt x="138461" y="192273"/>
                  <a:pt x="135135" y="190157"/>
                  <a:pt x="131810" y="186226"/>
                </a:cubicBezTo>
                <a:cubicBezTo>
                  <a:pt x="124856" y="177459"/>
                  <a:pt x="119717" y="167483"/>
                  <a:pt x="117601" y="156600"/>
                </a:cubicBezTo>
                <a:cubicBezTo>
                  <a:pt x="116392" y="150856"/>
                  <a:pt x="117601" y="148437"/>
                  <a:pt x="124252" y="150553"/>
                </a:cubicBezTo>
                <a:cubicBezTo>
                  <a:pt x="162344" y="161739"/>
                  <a:pt x="200435" y="173529"/>
                  <a:pt x="237318" y="188947"/>
                </a:cubicBezTo>
                <a:cubicBezTo>
                  <a:pt x="239736" y="189854"/>
                  <a:pt x="242759" y="192575"/>
                  <a:pt x="244876" y="191064"/>
                </a:cubicBezTo>
                <a:cubicBezTo>
                  <a:pt x="247597" y="188947"/>
                  <a:pt x="245178" y="185622"/>
                  <a:pt x="244574" y="182901"/>
                </a:cubicBezTo>
                <a:cubicBezTo>
                  <a:pt x="238829" y="150251"/>
                  <a:pt x="239736" y="117601"/>
                  <a:pt x="242759" y="84951"/>
                </a:cubicBezTo>
                <a:cubicBezTo>
                  <a:pt x="243364" y="78300"/>
                  <a:pt x="246387" y="79207"/>
                  <a:pt x="250922" y="81021"/>
                </a:cubicBezTo>
                <a:cubicBezTo>
                  <a:pt x="288409" y="95229"/>
                  <a:pt x="322268" y="116089"/>
                  <a:pt x="352802" y="141786"/>
                </a:cubicBezTo>
                <a:cubicBezTo>
                  <a:pt x="360058" y="148135"/>
                  <a:pt x="360360" y="148135"/>
                  <a:pt x="363383" y="139368"/>
                </a:cubicBezTo>
                <a:cubicBezTo>
                  <a:pt x="380011" y="91602"/>
                  <a:pt x="406312" y="48975"/>
                  <a:pt x="431404" y="5744"/>
                </a:cubicBezTo>
                <a:cubicBezTo>
                  <a:pt x="432613" y="3930"/>
                  <a:pt x="433521" y="2116"/>
                  <a:pt x="434730" y="0"/>
                </a:cubicBezTo>
                <a:close/>
              </a:path>
            </a:pathLst>
          </a:custGeom>
          <a:solidFill>
            <a:srgbClr val="FFCCFF"/>
          </a:solidFill>
          <a:ln w="381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2025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0" name="TextBox 55">
            <a:extLst>
              <a:ext uri="{FF2B5EF4-FFF2-40B4-BE49-F238E27FC236}">
                <a16:creationId xmlns:a16="http://schemas.microsoft.com/office/drawing/2014/main" id="{47210FA7-B401-ACB4-8B63-7246EAC385EE}"/>
              </a:ext>
            </a:extLst>
          </p:cNvPr>
          <p:cNvSpPr txBox="1"/>
          <p:nvPr/>
        </p:nvSpPr>
        <p:spPr>
          <a:xfrm>
            <a:off x="7877856" y="2388719"/>
            <a:ext cx="612908" cy="3000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685800"/>
            <a:r>
              <a:rPr lang="en-US" altLang="ko-KR" sz="1350" b="1" dirty="0">
                <a:solidFill>
                  <a:srgbClr val="3333FF"/>
                </a:solidFill>
                <a:latin typeface="Arial"/>
                <a:ea typeface="맑은 고딕" panose="020B0503020000020004" pitchFamily="34" charset="-127"/>
                <a:cs typeface="Arial" pitchFamily="34" charset="0"/>
              </a:rPr>
              <a:t>4</a:t>
            </a:r>
            <a:endParaRPr lang="ko-KR" altLang="en-US" sz="1350" b="1" dirty="0">
              <a:solidFill>
                <a:srgbClr val="3333FF"/>
              </a:solidFill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TextBox 56">
            <a:extLst>
              <a:ext uri="{FF2B5EF4-FFF2-40B4-BE49-F238E27FC236}">
                <a16:creationId xmlns:a16="http://schemas.microsoft.com/office/drawing/2014/main" id="{171FED0C-2FA6-2713-8F4E-3C7C40F236DD}"/>
              </a:ext>
            </a:extLst>
          </p:cNvPr>
          <p:cNvSpPr txBox="1"/>
          <p:nvPr/>
        </p:nvSpPr>
        <p:spPr>
          <a:xfrm>
            <a:off x="5303245" y="3558423"/>
            <a:ext cx="612908" cy="3231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685800"/>
            <a:r>
              <a:rPr lang="en-US" altLang="ko-KR" sz="1500" b="1" dirty="0">
                <a:solidFill>
                  <a:prstClr val="white"/>
                </a:solidFill>
                <a:latin typeface="Arial"/>
                <a:ea typeface="맑은 고딕" panose="020B0503020000020004" pitchFamily="34" charset="-127"/>
                <a:cs typeface="Arial" pitchFamily="34" charset="0"/>
              </a:rPr>
              <a:t>5</a:t>
            </a:r>
            <a:endParaRPr lang="ko-KR" altLang="en-US" sz="1500" b="1" dirty="0">
              <a:solidFill>
                <a:prstClr val="white"/>
              </a:solidFill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2" name="TextBox 57">
            <a:extLst>
              <a:ext uri="{FF2B5EF4-FFF2-40B4-BE49-F238E27FC236}">
                <a16:creationId xmlns:a16="http://schemas.microsoft.com/office/drawing/2014/main" id="{FF86D2F2-9638-F04F-26C5-75BFCA989AD3}"/>
              </a:ext>
            </a:extLst>
          </p:cNvPr>
          <p:cNvSpPr txBox="1"/>
          <p:nvPr/>
        </p:nvSpPr>
        <p:spPr>
          <a:xfrm>
            <a:off x="5272507" y="3462061"/>
            <a:ext cx="76675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685800"/>
            <a:r>
              <a:rPr lang="en-US" altLang="ko-KR" sz="1800" b="1" dirty="0">
                <a:solidFill>
                  <a:prstClr val="white"/>
                </a:solidFill>
                <a:latin typeface="Arial"/>
                <a:ea typeface="맑은 고딕" panose="020B0503020000020004" pitchFamily="34" charset="-127"/>
                <a:cs typeface="Arial" pitchFamily="34" charset="0"/>
              </a:rPr>
              <a:t>2018</a:t>
            </a:r>
            <a:endParaRPr lang="ko-KR" altLang="en-US" sz="1800" b="1" dirty="0">
              <a:solidFill>
                <a:prstClr val="white"/>
              </a:solidFill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" name="TextBox 58">
            <a:extLst>
              <a:ext uri="{FF2B5EF4-FFF2-40B4-BE49-F238E27FC236}">
                <a16:creationId xmlns:a16="http://schemas.microsoft.com/office/drawing/2014/main" id="{3F6952E0-2F9F-FF68-2466-B256872E6BC5}"/>
              </a:ext>
            </a:extLst>
          </p:cNvPr>
          <p:cNvSpPr txBox="1"/>
          <p:nvPr/>
        </p:nvSpPr>
        <p:spPr>
          <a:xfrm>
            <a:off x="7273781" y="4006727"/>
            <a:ext cx="775703" cy="4154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685800"/>
            <a:r>
              <a:rPr lang="en-US" altLang="ko-KR" sz="2100" b="1" dirty="0">
                <a:solidFill>
                  <a:prstClr val="white"/>
                </a:solidFill>
                <a:latin typeface="Arial"/>
                <a:ea typeface="맑은 고딕" panose="020B0503020000020004" pitchFamily="34" charset="-127"/>
                <a:cs typeface="Arial" pitchFamily="34" charset="0"/>
              </a:rPr>
              <a:t>2019</a:t>
            </a:r>
            <a:endParaRPr lang="ko-KR" altLang="en-US" sz="2100" b="1" dirty="0">
              <a:solidFill>
                <a:prstClr val="white"/>
              </a:solidFill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Freeform: Shape 85">
            <a:extLst>
              <a:ext uri="{FF2B5EF4-FFF2-40B4-BE49-F238E27FC236}">
                <a16:creationId xmlns:a16="http://schemas.microsoft.com/office/drawing/2014/main" id="{18D8999C-677C-9C8A-EC95-B1335889E013}"/>
              </a:ext>
            </a:extLst>
          </p:cNvPr>
          <p:cNvSpPr/>
          <p:nvPr/>
        </p:nvSpPr>
        <p:spPr>
          <a:xfrm>
            <a:off x="5673766" y="710594"/>
            <a:ext cx="1105276" cy="757968"/>
          </a:xfrm>
          <a:custGeom>
            <a:avLst/>
            <a:gdLst>
              <a:gd name="connsiteX0" fmla="*/ 486729 w 875505"/>
              <a:gd name="connsiteY0" fmla="*/ 536269 h 600398"/>
              <a:gd name="connsiteX1" fmla="*/ 489449 w 875505"/>
              <a:gd name="connsiteY1" fmla="*/ 538423 h 600398"/>
              <a:gd name="connsiteX2" fmla="*/ 502751 w 875505"/>
              <a:gd name="connsiteY2" fmla="*/ 566841 h 600398"/>
              <a:gd name="connsiteX3" fmla="*/ 498217 w 875505"/>
              <a:gd name="connsiteY3" fmla="*/ 576817 h 600398"/>
              <a:gd name="connsiteX4" fmla="*/ 452567 w 875505"/>
              <a:gd name="connsiteY4" fmla="*/ 598886 h 600398"/>
              <a:gd name="connsiteX5" fmla="*/ 438055 w 875505"/>
              <a:gd name="connsiteY5" fmla="*/ 600398 h 600398"/>
              <a:gd name="connsiteX6" fmla="*/ 384243 w 875505"/>
              <a:gd name="connsiteY6" fmla="*/ 584980 h 600398"/>
              <a:gd name="connsiteX7" fmla="*/ 375778 w 875505"/>
              <a:gd name="connsiteY7" fmla="*/ 552632 h 600398"/>
              <a:gd name="connsiteX8" fmla="*/ 379104 w 875505"/>
              <a:gd name="connsiteY8" fmla="*/ 545981 h 600398"/>
              <a:gd name="connsiteX9" fmla="*/ 393917 w 875505"/>
              <a:gd name="connsiteY9" fmla="*/ 544167 h 600398"/>
              <a:gd name="connsiteX10" fmla="*/ 450148 w 875505"/>
              <a:gd name="connsiteY10" fmla="*/ 559585 h 600398"/>
              <a:gd name="connsiteX11" fmla="*/ 484007 w 875505"/>
              <a:gd name="connsiteY11" fmla="*/ 538423 h 600398"/>
              <a:gd name="connsiteX12" fmla="*/ 486729 w 875505"/>
              <a:gd name="connsiteY12" fmla="*/ 536269 h 600398"/>
              <a:gd name="connsiteX13" fmla="*/ 89524 w 875505"/>
              <a:gd name="connsiteY13" fmla="*/ 422864 h 600398"/>
              <a:gd name="connsiteX14" fmla="*/ 104602 w 875505"/>
              <a:gd name="connsiteY14" fmla="*/ 434125 h 600398"/>
              <a:gd name="connsiteX15" fmla="*/ 209203 w 875505"/>
              <a:gd name="connsiteY15" fmla="*/ 500029 h 600398"/>
              <a:gd name="connsiteX16" fmla="*/ 247899 w 875505"/>
              <a:gd name="connsiteY16" fmla="*/ 502146 h 600398"/>
              <a:gd name="connsiteX17" fmla="*/ 254852 w 875505"/>
              <a:gd name="connsiteY17" fmla="*/ 504564 h 600398"/>
              <a:gd name="connsiteX18" fmla="*/ 338896 w 875505"/>
              <a:gd name="connsiteY18" fmla="*/ 545981 h 600398"/>
              <a:gd name="connsiteX19" fmla="*/ 356430 w 875505"/>
              <a:gd name="connsiteY19" fmla="*/ 547191 h 600398"/>
              <a:gd name="connsiteX20" fmla="*/ 164460 w 875505"/>
              <a:gd name="connsiteY20" fmla="*/ 561702 h 600398"/>
              <a:gd name="connsiteX21" fmla="*/ 205575 w 875505"/>
              <a:gd name="connsiteY21" fmla="*/ 532377 h 600398"/>
              <a:gd name="connsiteX22" fmla="*/ 200436 w 875505"/>
              <a:gd name="connsiteY22" fmla="*/ 533284 h 600398"/>
              <a:gd name="connsiteX23" fmla="*/ 82835 w 875505"/>
              <a:gd name="connsiteY23" fmla="*/ 534493 h 600398"/>
              <a:gd name="connsiteX24" fmla="*/ 80114 w 875505"/>
              <a:gd name="connsiteY24" fmla="*/ 525122 h 600398"/>
              <a:gd name="connsiteX25" fmla="*/ 99765 w 875505"/>
              <a:gd name="connsiteY25" fmla="*/ 502146 h 600398"/>
              <a:gd name="connsiteX26" fmla="*/ 48673 w 875505"/>
              <a:gd name="connsiteY26" fmla="*/ 498820 h 600398"/>
              <a:gd name="connsiteX27" fmla="*/ 79510 w 875505"/>
              <a:gd name="connsiteY27" fmla="*/ 471309 h 600398"/>
              <a:gd name="connsiteX28" fmla="*/ 53208 w 875505"/>
              <a:gd name="connsiteY28" fmla="*/ 458915 h 600398"/>
              <a:gd name="connsiteX29" fmla="*/ 36581 w 875505"/>
              <a:gd name="connsiteY29" fmla="*/ 447427 h 600398"/>
              <a:gd name="connsiteX30" fmla="*/ 37488 w 875505"/>
              <a:gd name="connsiteY30" fmla="*/ 437148 h 600398"/>
              <a:gd name="connsiteX31" fmla="*/ 71951 w 875505"/>
              <a:gd name="connsiteY31" fmla="*/ 423846 h 600398"/>
              <a:gd name="connsiteX32" fmla="*/ 89524 w 875505"/>
              <a:gd name="connsiteY32" fmla="*/ 422864 h 600398"/>
              <a:gd name="connsiteX33" fmla="*/ 792368 w 875505"/>
              <a:gd name="connsiteY33" fmla="*/ 421125 h 600398"/>
              <a:gd name="connsiteX34" fmla="*/ 839227 w 875505"/>
              <a:gd name="connsiteY34" fmla="*/ 435939 h 600398"/>
              <a:gd name="connsiteX35" fmla="*/ 839831 w 875505"/>
              <a:gd name="connsiteY35" fmla="*/ 448334 h 600398"/>
              <a:gd name="connsiteX36" fmla="*/ 799019 w 875505"/>
              <a:gd name="connsiteY36" fmla="*/ 470403 h 600398"/>
              <a:gd name="connsiteX37" fmla="*/ 829855 w 875505"/>
              <a:gd name="connsiteY37" fmla="*/ 498518 h 600398"/>
              <a:gd name="connsiteX38" fmla="*/ 778764 w 875505"/>
              <a:gd name="connsiteY38" fmla="*/ 501843 h 600398"/>
              <a:gd name="connsiteX39" fmla="*/ 797810 w 875505"/>
              <a:gd name="connsiteY39" fmla="*/ 523912 h 600398"/>
              <a:gd name="connsiteX40" fmla="*/ 793880 w 875505"/>
              <a:gd name="connsiteY40" fmla="*/ 534493 h 600398"/>
              <a:gd name="connsiteX41" fmla="*/ 676279 w 875505"/>
              <a:gd name="connsiteY41" fmla="*/ 532377 h 600398"/>
              <a:gd name="connsiteX42" fmla="*/ 672652 w 875505"/>
              <a:gd name="connsiteY42" fmla="*/ 531470 h 600398"/>
              <a:gd name="connsiteX43" fmla="*/ 714976 w 875505"/>
              <a:gd name="connsiteY43" fmla="*/ 560492 h 600398"/>
              <a:gd name="connsiteX44" fmla="*/ 520889 w 875505"/>
              <a:gd name="connsiteY44" fmla="*/ 545981 h 600398"/>
              <a:gd name="connsiteX45" fmla="*/ 551120 w 875505"/>
              <a:gd name="connsiteY45" fmla="*/ 544470 h 600398"/>
              <a:gd name="connsiteX46" fmla="*/ 623072 w 875505"/>
              <a:gd name="connsiteY46" fmla="*/ 504262 h 600398"/>
              <a:gd name="connsiteX47" fmla="*/ 629118 w 875505"/>
              <a:gd name="connsiteY47" fmla="*/ 501541 h 600398"/>
              <a:gd name="connsiteX48" fmla="*/ 779671 w 875505"/>
              <a:gd name="connsiteY48" fmla="*/ 426567 h 600398"/>
              <a:gd name="connsiteX49" fmla="*/ 792368 w 875505"/>
              <a:gd name="connsiteY49" fmla="*/ 421125 h 600398"/>
              <a:gd name="connsiteX50" fmla="*/ 436846 w 875505"/>
              <a:gd name="connsiteY50" fmla="*/ 186528 h 600398"/>
              <a:gd name="connsiteX51" fmla="*/ 517564 w 875505"/>
              <a:gd name="connsiteY51" fmla="*/ 357034 h 600398"/>
              <a:gd name="connsiteX52" fmla="*/ 534191 w 875505"/>
              <a:gd name="connsiteY52" fmla="*/ 334058 h 600398"/>
              <a:gd name="connsiteX53" fmla="*/ 591329 w 875505"/>
              <a:gd name="connsiteY53" fmla="*/ 294455 h 600398"/>
              <a:gd name="connsiteX54" fmla="*/ 654211 w 875505"/>
              <a:gd name="connsiteY54" fmla="*/ 267851 h 600398"/>
              <a:gd name="connsiteX55" fmla="*/ 662071 w 875505"/>
              <a:gd name="connsiteY55" fmla="*/ 265433 h 600398"/>
              <a:gd name="connsiteX56" fmla="*/ 659048 w 875505"/>
              <a:gd name="connsiteY56" fmla="*/ 282664 h 600398"/>
              <a:gd name="connsiteX57" fmla="*/ 798717 w 875505"/>
              <a:gd name="connsiteY57" fmla="*/ 211923 h 600398"/>
              <a:gd name="connsiteX58" fmla="*/ 875505 w 875505"/>
              <a:gd name="connsiteY58" fmla="*/ 199528 h 600398"/>
              <a:gd name="connsiteX59" fmla="*/ 856157 w 875505"/>
              <a:gd name="connsiteY59" fmla="*/ 218876 h 600398"/>
              <a:gd name="connsiteX60" fmla="*/ 821996 w 875505"/>
              <a:gd name="connsiteY60" fmla="*/ 292036 h 600398"/>
              <a:gd name="connsiteX61" fmla="*/ 660861 w 875505"/>
              <a:gd name="connsiteY61" fmla="*/ 467681 h 600398"/>
              <a:gd name="connsiteX62" fmla="*/ 621863 w 875505"/>
              <a:gd name="connsiteY62" fmla="*/ 479169 h 600398"/>
              <a:gd name="connsiteX63" fmla="*/ 591631 w 875505"/>
              <a:gd name="connsiteY63" fmla="*/ 505471 h 600398"/>
              <a:gd name="connsiteX64" fmla="*/ 484309 w 875505"/>
              <a:gd name="connsiteY64" fmla="*/ 527540 h 600398"/>
              <a:gd name="connsiteX65" fmla="*/ 472821 w 875505"/>
              <a:gd name="connsiteY65" fmla="*/ 529354 h 600398"/>
              <a:gd name="connsiteX66" fmla="*/ 399359 w 875505"/>
              <a:gd name="connsiteY66" fmla="*/ 529656 h 600398"/>
              <a:gd name="connsiteX67" fmla="*/ 388778 w 875505"/>
              <a:gd name="connsiteY67" fmla="*/ 527540 h 600398"/>
              <a:gd name="connsiteX68" fmla="*/ 259689 w 875505"/>
              <a:gd name="connsiteY68" fmla="*/ 483100 h 600398"/>
              <a:gd name="connsiteX69" fmla="*/ 248201 w 875505"/>
              <a:gd name="connsiteY69" fmla="*/ 477960 h 600398"/>
              <a:gd name="connsiteX70" fmla="*/ 114578 w 875505"/>
              <a:gd name="connsiteY70" fmla="*/ 405102 h 600398"/>
              <a:gd name="connsiteX71" fmla="*/ 53510 w 875505"/>
              <a:gd name="connsiteY71" fmla="*/ 296873 h 600398"/>
              <a:gd name="connsiteX72" fmla="*/ 42929 w 875505"/>
              <a:gd name="connsiteY72" fmla="*/ 264525 h 600398"/>
              <a:gd name="connsiteX73" fmla="*/ 0 w 875505"/>
              <a:gd name="connsiteY73" fmla="*/ 200737 h 600398"/>
              <a:gd name="connsiteX74" fmla="*/ 114275 w 875505"/>
              <a:gd name="connsiteY74" fmla="*/ 223410 h 600398"/>
              <a:gd name="connsiteX75" fmla="*/ 214946 w 875505"/>
              <a:gd name="connsiteY75" fmla="*/ 282664 h 600398"/>
              <a:gd name="connsiteX76" fmla="*/ 214644 w 875505"/>
              <a:gd name="connsiteY76" fmla="*/ 273595 h 600398"/>
              <a:gd name="connsiteX77" fmla="*/ 211319 w 875505"/>
              <a:gd name="connsiteY77" fmla="*/ 264223 h 600398"/>
              <a:gd name="connsiteX78" fmla="*/ 356430 w 875505"/>
              <a:gd name="connsiteY78" fmla="*/ 352801 h 600398"/>
              <a:gd name="connsiteX79" fmla="*/ 433218 w 875505"/>
              <a:gd name="connsiteY79" fmla="*/ 191365 h 600398"/>
              <a:gd name="connsiteX80" fmla="*/ 436846 w 875505"/>
              <a:gd name="connsiteY80" fmla="*/ 186528 h 600398"/>
              <a:gd name="connsiteX81" fmla="*/ 434730 w 875505"/>
              <a:gd name="connsiteY81" fmla="*/ 0 h 600398"/>
              <a:gd name="connsiteX82" fmla="*/ 435939 w 875505"/>
              <a:gd name="connsiteY82" fmla="*/ 0 h 600398"/>
              <a:gd name="connsiteX83" fmla="*/ 453473 w 875505"/>
              <a:gd name="connsiteY83" fmla="*/ 31139 h 600398"/>
              <a:gd name="connsiteX84" fmla="*/ 508192 w 875505"/>
              <a:gd name="connsiteY84" fmla="*/ 144205 h 600398"/>
              <a:gd name="connsiteX85" fmla="*/ 515448 w 875505"/>
              <a:gd name="connsiteY85" fmla="*/ 144809 h 600398"/>
              <a:gd name="connsiteX86" fmla="*/ 595259 w 875505"/>
              <a:gd name="connsiteY86" fmla="*/ 92206 h 600398"/>
              <a:gd name="connsiteX87" fmla="*/ 619747 w 875505"/>
              <a:gd name="connsiteY87" fmla="*/ 81323 h 600398"/>
              <a:gd name="connsiteX88" fmla="*/ 629421 w 875505"/>
              <a:gd name="connsiteY88" fmla="*/ 86765 h 600398"/>
              <a:gd name="connsiteX89" fmla="*/ 626398 w 875505"/>
              <a:gd name="connsiteY89" fmla="*/ 186226 h 600398"/>
              <a:gd name="connsiteX90" fmla="*/ 625491 w 875505"/>
              <a:gd name="connsiteY90" fmla="*/ 190762 h 600398"/>
              <a:gd name="connsiteX91" fmla="*/ 630026 w 875505"/>
              <a:gd name="connsiteY91" fmla="*/ 190762 h 600398"/>
              <a:gd name="connsiteX92" fmla="*/ 761835 w 875505"/>
              <a:gd name="connsiteY92" fmla="*/ 150251 h 600398"/>
              <a:gd name="connsiteX93" fmla="*/ 768184 w 875505"/>
              <a:gd name="connsiteY93" fmla="*/ 155693 h 600398"/>
              <a:gd name="connsiteX94" fmla="*/ 760021 w 875505"/>
              <a:gd name="connsiteY94" fmla="*/ 181994 h 600398"/>
              <a:gd name="connsiteX95" fmla="*/ 734627 w 875505"/>
              <a:gd name="connsiteY95" fmla="*/ 201040 h 600398"/>
              <a:gd name="connsiteX96" fmla="*/ 618840 w 875505"/>
              <a:gd name="connsiteY96" fmla="*/ 239736 h 600398"/>
              <a:gd name="connsiteX97" fmla="*/ 519076 w 875505"/>
              <a:gd name="connsiteY97" fmla="*/ 293549 h 600398"/>
              <a:gd name="connsiteX98" fmla="*/ 509704 w 875505"/>
              <a:gd name="connsiteY98" fmla="*/ 290526 h 600398"/>
              <a:gd name="connsiteX99" fmla="*/ 438357 w 875505"/>
              <a:gd name="connsiteY99" fmla="*/ 146321 h 600398"/>
              <a:gd name="connsiteX100" fmla="*/ 431404 w 875505"/>
              <a:gd name="connsiteY100" fmla="*/ 146018 h 600398"/>
              <a:gd name="connsiteX101" fmla="*/ 361872 w 875505"/>
              <a:gd name="connsiteY101" fmla="*/ 284177 h 600398"/>
              <a:gd name="connsiteX102" fmla="*/ 345849 w 875505"/>
              <a:gd name="connsiteY102" fmla="*/ 289618 h 600398"/>
              <a:gd name="connsiteX103" fmla="*/ 164157 w 875505"/>
              <a:gd name="connsiteY103" fmla="*/ 196506 h 600398"/>
              <a:gd name="connsiteX104" fmla="*/ 143600 w 875505"/>
              <a:gd name="connsiteY104" fmla="*/ 191971 h 600398"/>
              <a:gd name="connsiteX105" fmla="*/ 131810 w 875505"/>
              <a:gd name="connsiteY105" fmla="*/ 186226 h 600398"/>
              <a:gd name="connsiteX106" fmla="*/ 117601 w 875505"/>
              <a:gd name="connsiteY106" fmla="*/ 156600 h 600398"/>
              <a:gd name="connsiteX107" fmla="*/ 124252 w 875505"/>
              <a:gd name="connsiteY107" fmla="*/ 150553 h 600398"/>
              <a:gd name="connsiteX108" fmla="*/ 237318 w 875505"/>
              <a:gd name="connsiteY108" fmla="*/ 188947 h 600398"/>
              <a:gd name="connsiteX109" fmla="*/ 244876 w 875505"/>
              <a:gd name="connsiteY109" fmla="*/ 191064 h 600398"/>
              <a:gd name="connsiteX110" fmla="*/ 244574 w 875505"/>
              <a:gd name="connsiteY110" fmla="*/ 182901 h 600398"/>
              <a:gd name="connsiteX111" fmla="*/ 242759 w 875505"/>
              <a:gd name="connsiteY111" fmla="*/ 84951 h 600398"/>
              <a:gd name="connsiteX112" fmla="*/ 250922 w 875505"/>
              <a:gd name="connsiteY112" fmla="*/ 81021 h 600398"/>
              <a:gd name="connsiteX113" fmla="*/ 352802 w 875505"/>
              <a:gd name="connsiteY113" fmla="*/ 141786 h 600398"/>
              <a:gd name="connsiteX114" fmla="*/ 363383 w 875505"/>
              <a:gd name="connsiteY114" fmla="*/ 139368 h 600398"/>
              <a:gd name="connsiteX115" fmla="*/ 431404 w 875505"/>
              <a:gd name="connsiteY115" fmla="*/ 5744 h 600398"/>
              <a:gd name="connsiteX116" fmla="*/ 434730 w 875505"/>
              <a:gd name="connsiteY116" fmla="*/ 0 h 600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875505" h="600398">
                <a:moveTo>
                  <a:pt x="486729" y="536269"/>
                </a:moveTo>
                <a:cubicBezTo>
                  <a:pt x="487635" y="536458"/>
                  <a:pt x="488542" y="537365"/>
                  <a:pt x="489449" y="538423"/>
                </a:cubicBezTo>
                <a:cubicBezTo>
                  <a:pt x="496705" y="546586"/>
                  <a:pt x="500635" y="556260"/>
                  <a:pt x="502751" y="566841"/>
                </a:cubicBezTo>
                <a:cubicBezTo>
                  <a:pt x="503658" y="571073"/>
                  <a:pt x="500635" y="574096"/>
                  <a:pt x="498217" y="576817"/>
                </a:cubicBezTo>
                <a:cubicBezTo>
                  <a:pt x="486426" y="591026"/>
                  <a:pt x="470101" y="596165"/>
                  <a:pt x="452567" y="598886"/>
                </a:cubicBezTo>
                <a:cubicBezTo>
                  <a:pt x="447427" y="600095"/>
                  <a:pt x="442590" y="600095"/>
                  <a:pt x="438055" y="600398"/>
                </a:cubicBezTo>
                <a:cubicBezTo>
                  <a:pt x="418707" y="599793"/>
                  <a:pt x="399964" y="596770"/>
                  <a:pt x="384243" y="584980"/>
                </a:cubicBezTo>
                <a:cubicBezTo>
                  <a:pt x="370337" y="574701"/>
                  <a:pt x="368825" y="568352"/>
                  <a:pt x="375778" y="552632"/>
                </a:cubicBezTo>
                <a:cubicBezTo>
                  <a:pt x="376685" y="550516"/>
                  <a:pt x="377895" y="548097"/>
                  <a:pt x="379104" y="545981"/>
                </a:cubicBezTo>
                <a:cubicBezTo>
                  <a:pt x="385452" y="535400"/>
                  <a:pt x="385755" y="535702"/>
                  <a:pt x="393917" y="544167"/>
                </a:cubicBezTo>
                <a:cubicBezTo>
                  <a:pt x="409638" y="560190"/>
                  <a:pt x="429289" y="562910"/>
                  <a:pt x="450148" y="559585"/>
                </a:cubicBezTo>
                <a:cubicBezTo>
                  <a:pt x="464055" y="557469"/>
                  <a:pt x="476752" y="552027"/>
                  <a:pt x="484007" y="538423"/>
                </a:cubicBezTo>
                <a:cubicBezTo>
                  <a:pt x="484915" y="536609"/>
                  <a:pt x="485822" y="536080"/>
                  <a:pt x="486729" y="536269"/>
                </a:cubicBezTo>
                <a:close/>
                <a:moveTo>
                  <a:pt x="89524" y="422864"/>
                </a:moveTo>
                <a:cubicBezTo>
                  <a:pt x="94776" y="424300"/>
                  <a:pt x="99613" y="427776"/>
                  <a:pt x="104602" y="434125"/>
                </a:cubicBezTo>
                <a:cubicBezTo>
                  <a:pt x="131205" y="467984"/>
                  <a:pt x="165065" y="493076"/>
                  <a:pt x="209203" y="500029"/>
                </a:cubicBezTo>
                <a:cubicBezTo>
                  <a:pt x="222202" y="502146"/>
                  <a:pt x="234900" y="503355"/>
                  <a:pt x="247899" y="502146"/>
                </a:cubicBezTo>
                <a:cubicBezTo>
                  <a:pt x="250620" y="501843"/>
                  <a:pt x="253039" y="501843"/>
                  <a:pt x="254852" y="504564"/>
                </a:cubicBezTo>
                <a:cubicBezTo>
                  <a:pt x="275108" y="534191"/>
                  <a:pt x="305339" y="543563"/>
                  <a:pt x="338896" y="545981"/>
                </a:cubicBezTo>
                <a:cubicBezTo>
                  <a:pt x="344640" y="546284"/>
                  <a:pt x="350686" y="545981"/>
                  <a:pt x="356430" y="547191"/>
                </a:cubicBezTo>
                <a:cubicBezTo>
                  <a:pt x="294456" y="571678"/>
                  <a:pt x="230667" y="580747"/>
                  <a:pt x="164460" y="561702"/>
                </a:cubicBezTo>
                <a:cubicBezTo>
                  <a:pt x="182297" y="557167"/>
                  <a:pt x="196808" y="549005"/>
                  <a:pt x="205575" y="532377"/>
                </a:cubicBezTo>
                <a:cubicBezTo>
                  <a:pt x="203761" y="531168"/>
                  <a:pt x="201947" y="532679"/>
                  <a:pt x="200436" y="533284"/>
                </a:cubicBezTo>
                <a:cubicBezTo>
                  <a:pt x="161437" y="545981"/>
                  <a:pt x="122136" y="544167"/>
                  <a:pt x="82835" y="534493"/>
                </a:cubicBezTo>
                <a:cubicBezTo>
                  <a:pt x="75277" y="532679"/>
                  <a:pt x="75882" y="529959"/>
                  <a:pt x="80114" y="525122"/>
                </a:cubicBezTo>
                <a:cubicBezTo>
                  <a:pt x="86463" y="517866"/>
                  <a:pt x="92811" y="510308"/>
                  <a:pt x="99765" y="502146"/>
                </a:cubicBezTo>
                <a:cubicBezTo>
                  <a:pt x="83137" y="498216"/>
                  <a:pt x="66812" y="498820"/>
                  <a:pt x="48673" y="498820"/>
                </a:cubicBezTo>
                <a:cubicBezTo>
                  <a:pt x="57743" y="487332"/>
                  <a:pt x="68021" y="479472"/>
                  <a:pt x="79510" y="471309"/>
                </a:cubicBezTo>
                <a:cubicBezTo>
                  <a:pt x="70138" y="466775"/>
                  <a:pt x="61068" y="464054"/>
                  <a:pt x="53208" y="458915"/>
                </a:cubicBezTo>
                <a:cubicBezTo>
                  <a:pt x="47464" y="455287"/>
                  <a:pt x="42325" y="451054"/>
                  <a:pt x="36581" y="447427"/>
                </a:cubicBezTo>
                <a:cubicBezTo>
                  <a:pt x="30837" y="443497"/>
                  <a:pt x="32651" y="440474"/>
                  <a:pt x="37488" y="437148"/>
                </a:cubicBezTo>
                <a:cubicBezTo>
                  <a:pt x="48069" y="429893"/>
                  <a:pt x="59859" y="426870"/>
                  <a:pt x="71951" y="423846"/>
                </a:cubicBezTo>
                <a:cubicBezTo>
                  <a:pt x="78603" y="422032"/>
                  <a:pt x="84271" y="421428"/>
                  <a:pt x="89524" y="422864"/>
                </a:cubicBezTo>
                <a:close/>
                <a:moveTo>
                  <a:pt x="792368" y="421125"/>
                </a:moveTo>
                <a:cubicBezTo>
                  <a:pt x="808693" y="423846"/>
                  <a:pt x="825018" y="426869"/>
                  <a:pt x="839227" y="435939"/>
                </a:cubicBezTo>
                <a:cubicBezTo>
                  <a:pt x="847390" y="441078"/>
                  <a:pt x="847390" y="442288"/>
                  <a:pt x="839831" y="448334"/>
                </a:cubicBezTo>
                <a:cubicBezTo>
                  <a:pt x="828344" y="458310"/>
                  <a:pt x="814739" y="464961"/>
                  <a:pt x="799019" y="470403"/>
                </a:cubicBezTo>
                <a:cubicBezTo>
                  <a:pt x="810507" y="479472"/>
                  <a:pt x="821390" y="486728"/>
                  <a:pt x="829855" y="498518"/>
                </a:cubicBezTo>
                <a:cubicBezTo>
                  <a:pt x="812321" y="498518"/>
                  <a:pt x="795693" y="498216"/>
                  <a:pt x="778764" y="501843"/>
                </a:cubicBezTo>
                <a:cubicBezTo>
                  <a:pt x="785717" y="509704"/>
                  <a:pt x="792066" y="516657"/>
                  <a:pt x="797810" y="523912"/>
                </a:cubicBezTo>
                <a:cubicBezTo>
                  <a:pt x="804158" y="531773"/>
                  <a:pt x="804158" y="532075"/>
                  <a:pt x="793880" y="534493"/>
                </a:cubicBezTo>
                <a:cubicBezTo>
                  <a:pt x="754578" y="544470"/>
                  <a:pt x="715278" y="545377"/>
                  <a:pt x="676279" y="532377"/>
                </a:cubicBezTo>
                <a:cubicBezTo>
                  <a:pt x="675372" y="532075"/>
                  <a:pt x="674163" y="531773"/>
                  <a:pt x="672652" y="531470"/>
                </a:cubicBezTo>
                <a:cubicBezTo>
                  <a:pt x="681721" y="549005"/>
                  <a:pt x="696232" y="557167"/>
                  <a:pt x="714976" y="560492"/>
                </a:cubicBezTo>
                <a:cubicBezTo>
                  <a:pt x="682930" y="580748"/>
                  <a:pt x="562306" y="571980"/>
                  <a:pt x="520889" y="545981"/>
                </a:cubicBezTo>
                <a:cubicBezTo>
                  <a:pt x="531470" y="545377"/>
                  <a:pt x="541446" y="545981"/>
                  <a:pt x="551120" y="544470"/>
                </a:cubicBezTo>
                <a:cubicBezTo>
                  <a:pt x="580445" y="540237"/>
                  <a:pt x="605840" y="529656"/>
                  <a:pt x="623072" y="504262"/>
                </a:cubicBezTo>
                <a:cubicBezTo>
                  <a:pt x="624583" y="501843"/>
                  <a:pt x="626397" y="501239"/>
                  <a:pt x="629118" y="501541"/>
                </a:cubicBezTo>
                <a:cubicBezTo>
                  <a:pt x="694115" y="506076"/>
                  <a:pt x="741579" y="475542"/>
                  <a:pt x="779671" y="426567"/>
                </a:cubicBezTo>
                <a:cubicBezTo>
                  <a:pt x="783299" y="421730"/>
                  <a:pt x="786624" y="420219"/>
                  <a:pt x="792368" y="421125"/>
                </a:cubicBezTo>
                <a:close/>
                <a:moveTo>
                  <a:pt x="436846" y="186528"/>
                </a:moveTo>
                <a:cubicBezTo>
                  <a:pt x="468589" y="240945"/>
                  <a:pt x="501542" y="293850"/>
                  <a:pt x="517564" y="357034"/>
                </a:cubicBezTo>
                <a:cubicBezTo>
                  <a:pt x="523005" y="347662"/>
                  <a:pt x="527843" y="340406"/>
                  <a:pt x="534191" y="334058"/>
                </a:cubicBezTo>
                <a:cubicBezTo>
                  <a:pt x="550819" y="317128"/>
                  <a:pt x="570772" y="305338"/>
                  <a:pt x="591329" y="294455"/>
                </a:cubicBezTo>
                <a:cubicBezTo>
                  <a:pt x="611584" y="283873"/>
                  <a:pt x="632444" y="275409"/>
                  <a:pt x="654211" y="267851"/>
                </a:cubicBezTo>
                <a:cubicBezTo>
                  <a:pt x="656629" y="266944"/>
                  <a:pt x="659350" y="266339"/>
                  <a:pt x="662071" y="265433"/>
                </a:cubicBezTo>
                <a:cubicBezTo>
                  <a:pt x="661164" y="271479"/>
                  <a:pt x="657234" y="276013"/>
                  <a:pt x="659048" y="282664"/>
                </a:cubicBezTo>
                <a:cubicBezTo>
                  <a:pt x="698349" y="243968"/>
                  <a:pt x="747022" y="224620"/>
                  <a:pt x="798717" y="211923"/>
                </a:cubicBezTo>
                <a:cubicBezTo>
                  <a:pt x="823507" y="205876"/>
                  <a:pt x="848297" y="201644"/>
                  <a:pt x="875505" y="199528"/>
                </a:cubicBezTo>
                <a:cubicBezTo>
                  <a:pt x="867948" y="206783"/>
                  <a:pt x="861599" y="212225"/>
                  <a:pt x="856157" y="218876"/>
                </a:cubicBezTo>
                <a:cubicBezTo>
                  <a:pt x="839228" y="240643"/>
                  <a:pt x="828646" y="265433"/>
                  <a:pt x="821996" y="292036"/>
                </a:cubicBezTo>
                <a:cubicBezTo>
                  <a:pt x="799322" y="379103"/>
                  <a:pt x="743998" y="435938"/>
                  <a:pt x="660861" y="467681"/>
                </a:cubicBezTo>
                <a:cubicBezTo>
                  <a:pt x="648164" y="472518"/>
                  <a:pt x="634862" y="474937"/>
                  <a:pt x="621863" y="479169"/>
                </a:cubicBezTo>
                <a:cubicBezTo>
                  <a:pt x="608561" y="483704"/>
                  <a:pt x="602817" y="497308"/>
                  <a:pt x="591631" y="505471"/>
                </a:cubicBezTo>
                <a:cubicBezTo>
                  <a:pt x="558981" y="528749"/>
                  <a:pt x="523005" y="534493"/>
                  <a:pt x="484309" y="527540"/>
                </a:cubicBezTo>
                <a:cubicBezTo>
                  <a:pt x="480077" y="526633"/>
                  <a:pt x="476752" y="527238"/>
                  <a:pt x="472821" y="529354"/>
                </a:cubicBezTo>
                <a:cubicBezTo>
                  <a:pt x="435032" y="551120"/>
                  <a:pt x="437148" y="550818"/>
                  <a:pt x="399359" y="529656"/>
                </a:cubicBezTo>
                <a:cubicBezTo>
                  <a:pt x="395731" y="527540"/>
                  <a:pt x="393010" y="526935"/>
                  <a:pt x="388778" y="527540"/>
                </a:cubicBezTo>
                <a:cubicBezTo>
                  <a:pt x="337687" y="536004"/>
                  <a:pt x="293851" y="523609"/>
                  <a:pt x="259689" y="483100"/>
                </a:cubicBezTo>
                <a:cubicBezTo>
                  <a:pt x="256364" y="479169"/>
                  <a:pt x="252434" y="478867"/>
                  <a:pt x="248201" y="477960"/>
                </a:cubicBezTo>
                <a:cubicBezTo>
                  <a:pt x="197110" y="465867"/>
                  <a:pt x="151763" y="442892"/>
                  <a:pt x="114578" y="405102"/>
                </a:cubicBezTo>
                <a:cubicBezTo>
                  <a:pt x="84648" y="374568"/>
                  <a:pt x="64091" y="338291"/>
                  <a:pt x="53510" y="296873"/>
                </a:cubicBezTo>
                <a:cubicBezTo>
                  <a:pt x="50789" y="285990"/>
                  <a:pt x="47161" y="275107"/>
                  <a:pt x="42929" y="264525"/>
                </a:cubicBezTo>
                <a:cubicBezTo>
                  <a:pt x="33255" y="240340"/>
                  <a:pt x="20860" y="217969"/>
                  <a:pt x="0" y="200737"/>
                </a:cubicBezTo>
                <a:cubicBezTo>
                  <a:pt x="39301" y="203155"/>
                  <a:pt x="77393" y="210713"/>
                  <a:pt x="114275" y="223410"/>
                </a:cubicBezTo>
                <a:cubicBezTo>
                  <a:pt x="151763" y="236108"/>
                  <a:pt x="186227" y="254247"/>
                  <a:pt x="214946" y="282664"/>
                </a:cubicBezTo>
                <a:cubicBezTo>
                  <a:pt x="216458" y="278734"/>
                  <a:pt x="215551" y="276316"/>
                  <a:pt x="214644" y="273595"/>
                </a:cubicBezTo>
                <a:cubicBezTo>
                  <a:pt x="213737" y="271176"/>
                  <a:pt x="212830" y="268758"/>
                  <a:pt x="211319" y="264223"/>
                </a:cubicBezTo>
                <a:cubicBezTo>
                  <a:pt x="266340" y="285385"/>
                  <a:pt x="319850" y="303524"/>
                  <a:pt x="356430" y="352801"/>
                </a:cubicBezTo>
                <a:cubicBezTo>
                  <a:pt x="372150" y="293548"/>
                  <a:pt x="403289" y="242759"/>
                  <a:pt x="433218" y="191365"/>
                </a:cubicBezTo>
                <a:cubicBezTo>
                  <a:pt x="434125" y="190156"/>
                  <a:pt x="435032" y="188946"/>
                  <a:pt x="436846" y="186528"/>
                </a:cubicBezTo>
                <a:close/>
                <a:moveTo>
                  <a:pt x="434730" y="0"/>
                </a:moveTo>
                <a:cubicBezTo>
                  <a:pt x="435032" y="0"/>
                  <a:pt x="435334" y="0"/>
                  <a:pt x="435939" y="0"/>
                </a:cubicBezTo>
                <a:cubicBezTo>
                  <a:pt x="441683" y="10279"/>
                  <a:pt x="447427" y="20860"/>
                  <a:pt x="453473" y="31139"/>
                </a:cubicBezTo>
                <a:cubicBezTo>
                  <a:pt x="474030" y="67719"/>
                  <a:pt x="495193" y="103997"/>
                  <a:pt x="508192" y="144205"/>
                </a:cubicBezTo>
                <a:cubicBezTo>
                  <a:pt x="510309" y="150553"/>
                  <a:pt x="512727" y="147228"/>
                  <a:pt x="515448" y="144809"/>
                </a:cubicBezTo>
                <a:cubicBezTo>
                  <a:pt x="539633" y="123647"/>
                  <a:pt x="566237" y="106113"/>
                  <a:pt x="595259" y="92206"/>
                </a:cubicBezTo>
                <a:cubicBezTo>
                  <a:pt x="603422" y="88276"/>
                  <a:pt x="611584" y="85253"/>
                  <a:pt x="619747" y="81323"/>
                </a:cubicBezTo>
                <a:cubicBezTo>
                  <a:pt x="626095" y="78300"/>
                  <a:pt x="628816" y="79207"/>
                  <a:pt x="629421" y="86765"/>
                </a:cubicBezTo>
                <a:cubicBezTo>
                  <a:pt x="632142" y="120019"/>
                  <a:pt x="633049" y="153274"/>
                  <a:pt x="626398" y="186226"/>
                </a:cubicBezTo>
                <a:cubicBezTo>
                  <a:pt x="626095" y="187738"/>
                  <a:pt x="625793" y="189250"/>
                  <a:pt x="625491" y="190762"/>
                </a:cubicBezTo>
                <a:cubicBezTo>
                  <a:pt x="627305" y="192575"/>
                  <a:pt x="628816" y="191366"/>
                  <a:pt x="630026" y="190762"/>
                </a:cubicBezTo>
                <a:cubicBezTo>
                  <a:pt x="672954" y="173832"/>
                  <a:pt x="717395" y="162646"/>
                  <a:pt x="761835" y="150251"/>
                </a:cubicBezTo>
                <a:cubicBezTo>
                  <a:pt x="767579" y="148739"/>
                  <a:pt x="769091" y="149647"/>
                  <a:pt x="768184" y="155693"/>
                </a:cubicBezTo>
                <a:cubicBezTo>
                  <a:pt x="766672" y="164762"/>
                  <a:pt x="764254" y="173832"/>
                  <a:pt x="760021" y="181994"/>
                </a:cubicBezTo>
                <a:cubicBezTo>
                  <a:pt x="754579" y="192273"/>
                  <a:pt x="748231" y="198924"/>
                  <a:pt x="734627" y="201040"/>
                </a:cubicBezTo>
                <a:cubicBezTo>
                  <a:pt x="694116" y="207389"/>
                  <a:pt x="656327" y="223714"/>
                  <a:pt x="618840" y="239736"/>
                </a:cubicBezTo>
                <a:cubicBezTo>
                  <a:pt x="584073" y="254550"/>
                  <a:pt x="550517" y="272387"/>
                  <a:pt x="519076" y="293549"/>
                </a:cubicBezTo>
                <a:cubicBezTo>
                  <a:pt x="513634" y="297177"/>
                  <a:pt x="511518" y="296572"/>
                  <a:pt x="509704" y="290526"/>
                </a:cubicBezTo>
                <a:cubicBezTo>
                  <a:pt x="493984" y="238830"/>
                  <a:pt x="465264" y="192877"/>
                  <a:pt x="438357" y="146321"/>
                </a:cubicBezTo>
                <a:cubicBezTo>
                  <a:pt x="435939" y="142088"/>
                  <a:pt x="434125" y="141182"/>
                  <a:pt x="431404" y="146018"/>
                </a:cubicBezTo>
                <a:cubicBezTo>
                  <a:pt x="405708" y="190762"/>
                  <a:pt x="378197" y="234900"/>
                  <a:pt x="361872" y="284177"/>
                </a:cubicBezTo>
                <a:cubicBezTo>
                  <a:pt x="357639" y="297177"/>
                  <a:pt x="357639" y="297177"/>
                  <a:pt x="345849" y="289618"/>
                </a:cubicBezTo>
                <a:cubicBezTo>
                  <a:pt x="288409" y="252434"/>
                  <a:pt x="227039" y="222807"/>
                  <a:pt x="164157" y="196506"/>
                </a:cubicBezTo>
                <a:cubicBezTo>
                  <a:pt x="157506" y="193785"/>
                  <a:pt x="150856" y="191668"/>
                  <a:pt x="143600" y="191971"/>
                </a:cubicBezTo>
                <a:cubicBezTo>
                  <a:pt x="138461" y="192273"/>
                  <a:pt x="135135" y="190157"/>
                  <a:pt x="131810" y="186226"/>
                </a:cubicBezTo>
                <a:cubicBezTo>
                  <a:pt x="124856" y="177459"/>
                  <a:pt x="119717" y="167483"/>
                  <a:pt x="117601" y="156600"/>
                </a:cubicBezTo>
                <a:cubicBezTo>
                  <a:pt x="116392" y="150856"/>
                  <a:pt x="117601" y="148437"/>
                  <a:pt x="124252" y="150553"/>
                </a:cubicBezTo>
                <a:cubicBezTo>
                  <a:pt x="162344" y="161739"/>
                  <a:pt x="200435" y="173529"/>
                  <a:pt x="237318" y="188947"/>
                </a:cubicBezTo>
                <a:cubicBezTo>
                  <a:pt x="239736" y="189854"/>
                  <a:pt x="242759" y="192575"/>
                  <a:pt x="244876" y="191064"/>
                </a:cubicBezTo>
                <a:cubicBezTo>
                  <a:pt x="247597" y="188947"/>
                  <a:pt x="245178" y="185622"/>
                  <a:pt x="244574" y="182901"/>
                </a:cubicBezTo>
                <a:cubicBezTo>
                  <a:pt x="238829" y="150251"/>
                  <a:pt x="239736" y="117601"/>
                  <a:pt x="242759" y="84951"/>
                </a:cubicBezTo>
                <a:cubicBezTo>
                  <a:pt x="243364" y="78300"/>
                  <a:pt x="246387" y="79207"/>
                  <a:pt x="250922" y="81021"/>
                </a:cubicBezTo>
                <a:cubicBezTo>
                  <a:pt x="288409" y="95229"/>
                  <a:pt x="322268" y="116089"/>
                  <a:pt x="352802" y="141786"/>
                </a:cubicBezTo>
                <a:cubicBezTo>
                  <a:pt x="360058" y="148135"/>
                  <a:pt x="360360" y="148135"/>
                  <a:pt x="363383" y="139368"/>
                </a:cubicBezTo>
                <a:cubicBezTo>
                  <a:pt x="380011" y="91602"/>
                  <a:pt x="406312" y="48975"/>
                  <a:pt x="431404" y="5744"/>
                </a:cubicBezTo>
                <a:cubicBezTo>
                  <a:pt x="432613" y="3930"/>
                  <a:pt x="433521" y="2116"/>
                  <a:pt x="434730" y="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381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2025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5" name="Freeform: Shape 87">
            <a:extLst>
              <a:ext uri="{FF2B5EF4-FFF2-40B4-BE49-F238E27FC236}">
                <a16:creationId xmlns:a16="http://schemas.microsoft.com/office/drawing/2014/main" id="{540A2A4F-4B50-E898-0C77-4B301EB4D525}"/>
              </a:ext>
            </a:extLst>
          </p:cNvPr>
          <p:cNvSpPr/>
          <p:nvPr/>
        </p:nvSpPr>
        <p:spPr>
          <a:xfrm>
            <a:off x="5921525" y="3195107"/>
            <a:ext cx="1369811" cy="939378"/>
          </a:xfrm>
          <a:custGeom>
            <a:avLst/>
            <a:gdLst>
              <a:gd name="connsiteX0" fmla="*/ 486729 w 875505"/>
              <a:gd name="connsiteY0" fmla="*/ 536269 h 600398"/>
              <a:gd name="connsiteX1" fmla="*/ 489449 w 875505"/>
              <a:gd name="connsiteY1" fmla="*/ 538423 h 600398"/>
              <a:gd name="connsiteX2" fmla="*/ 502751 w 875505"/>
              <a:gd name="connsiteY2" fmla="*/ 566841 h 600398"/>
              <a:gd name="connsiteX3" fmla="*/ 498217 w 875505"/>
              <a:gd name="connsiteY3" fmla="*/ 576817 h 600398"/>
              <a:gd name="connsiteX4" fmla="*/ 452567 w 875505"/>
              <a:gd name="connsiteY4" fmla="*/ 598886 h 600398"/>
              <a:gd name="connsiteX5" fmla="*/ 438055 w 875505"/>
              <a:gd name="connsiteY5" fmla="*/ 600398 h 600398"/>
              <a:gd name="connsiteX6" fmla="*/ 384243 w 875505"/>
              <a:gd name="connsiteY6" fmla="*/ 584980 h 600398"/>
              <a:gd name="connsiteX7" fmla="*/ 375778 w 875505"/>
              <a:gd name="connsiteY7" fmla="*/ 552632 h 600398"/>
              <a:gd name="connsiteX8" fmla="*/ 379104 w 875505"/>
              <a:gd name="connsiteY8" fmla="*/ 545981 h 600398"/>
              <a:gd name="connsiteX9" fmla="*/ 393917 w 875505"/>
              <a:gd name="connsiteY9" fmla="*/ 544167 h 600398"/>
              <a:gd name="connsiteX10" fmla="*/ 450148 w 875505"/>
              <a:gd name="connsiteY10" fmla="*/ 559585 h 600398"/>
              <a:gd name="connsiteX11" fmla="*/ 484007 w 875505"/>
              <a:gd name="connsiteY11" fmla="*/ 538423 h 600398"/>
              <a:gd name="connsiteX12" fmla="*/ 486729 w 875505"/>
              <a:gd name="connsiteY12" fmla="*/ 536269 h 600398"/>
              <a:gd name="connsiteX13" fmla="*/ 89524 w 875505"/>
              <a:gd name="connsiteY13" fmla="*/ 422864 h 600398"/>
              <a:gd name="connsiteX14" fmla="*/ 104602 w 875505"/>
              <a:gd name="connsiteY14" fmla="*/ 434125 h 600398"/>
              <a:gd name="connsiteX15" fmla="*/ 209203 w 875505"/>
              <a:gd name="connsiteY15" fmla="*/ 500029 h 600398"/>
              <a:gd name="connsiteX16" fmla="*/ 247899 w 875505"/>
              <a:gd name="connsiteY16" fmla="*/ 502146 h 600398"/>
              <a:gd name="connsiteX17" fmla="*/ 254852 w 875505"/>
              <a:gd name="connsiteY17" fmla="*/ 504564 h 600398"/>
              <a:gd name="connsiteX18" fmla="*/ 338896 w 875505"/>
              <a:gd name="connsiteY18" fmla="*/ 545981 h 600398"/>
              <a:gd name="connsiteX19" fmla="*/ 356430 w 875505"/>
              <a:gd name="connsiteY19" fmla="*/ 547191 h 600398"/>
              <a:gd name="connsiteX20" fmla="*/ 164460 w 875505"/>
              <a:gd name="connsiteY20" fmla="*/ 561702 h 600398"/>
              <a:gd name="connsiteX21" fmla="*/ 205575 w 875505"/>
              <a:gd name="connsiteY21" fmla="*/ 532377 h 600398"/>
              <a:gd name="connsiteX22" fmla="*/ 200436 w 875505"/>
              <a:gd name="connsiteY22" fmla="*/ 533284 h 600398"/>
              <a:gd name="connsiteX23" fmla="*/ 82835 w 875505"/>
              <a:gd name="connsiteY23" fmla="*/ 534493 h 600398"/>
              <a:gd name="connsiteX24" fmla="*/ 80114 w 875505"/>
              <a:gd name="connsiteY24" fmla="*/ 525122 h 600398"/>
              <a:gd name="connsiteX25" fmla="*/ 99765 w 875505"/>
              <a:gd name="connsiteY25" fmla="*/ 502146 h 600398"/>
              <a:gd name="connsiteX26" fmla="*/ 48673 w 875505"/>
              <a:gd name="connsiteY26" fmla="*/ 498820 h 600398"/>
              <a:gd name="connsiteX27" fmla="*/ 79510 w 875505"/>
              <a:gd name="connsiteY27" fmla="*/ 471309 h 600398"/>
              <a:gd name="connsiteX28" fmla="*/ 53208 w 875505"/>
              <a:gd name="connsiteY28" fmla="*/ 458915 h 600398"/>
              <a:gd name="connsiteX29" fmla="*/ 36581 w 875505"/>
              <a:gd name="connsiteY29" fmla="*/ 447427 h 600398"/>
              <a:gd name="connsiteX30" fmla="*/ 37488 w 875505"/>
              <a:gd name="connsiteY30" fmla="*/ 437148 h 600398"/>
              <a:gd name="connsiteX31" fmla="*/ 71951 w 875505"/>
              <a:gd name="connsiteY31" fmla="*/ 423846 h 600398"/>
              <a:gd name="connsiteX32" fmla="*/ 89524 w 875505"/>
              <a:gd name="connsiteY32" fmla="*/ 422864 h 600398"/>
              <a:gd name="connsiteX33" fmla="*/ 792368 w 875505"/>
              <a:gd name="connsiteY33" fmla="*/ 421125 h 600398"/>
              <a:gd name="connsiteX34" fmla="*/ 839227 w 875505"/>
              <a:gd name="connsiteY34" fmla="*/ 435939 h 600398"/>
              <a:gd name="connsiteX35" fmla="*/ 839831 w 875505"/>
              <a:gd name="connsiteY35" fmla="*/ 448334 h 600398"/>
              <a:gd name="connsiteX36" fmla="*/ 799019 w 875505"/>
              <a:gd name="connsiteY36" fmla="*/ 470403 h 600398"/>
              <a:gd name="connsiteX37" fmla="*/ 829855 w 875505"/>
              <a:gd name="connsiteY37" fmla="*/ 498518 h 600398"/>
              <a:gd name="connsiteX38" fmla="*/ 778764 w 875505"/>
              <a:gd name="connsiteY38" fmla="*/ 501843 h 600398"/>
              <a:gd name="connsiteX39" fmla="*/ 797810 w 875505"/>
              <a:gd name="connsiteY39" fmla="*/ 523912 h 600398"/>
              <a:gd name="connsiteX40" fmla="*/ 793880 w 875505"/>
              <a:gd name="connsiteY40" fmla="*/ 534493 h 600398"/>
              <a:gd name="connsiteX41" fmla="*/ 676279 w 875505"/>
              <a:gd name="connsiteY41" fmla="*/ 532377 h 600398"/>
              <a:gd name="connsiteX42" fmla="*/ 672652 w 875505"/>
              <a:gd name="connsiteY42" fmla="*/ 531470 h 600398"/>
              <a:gd name="connsiteX43" fmla="*/ 714976 w 875505"/>
              <a:gd name="connsiteY43" fmla="*/ 560492 h 600398"/>
              <a:gd name="connsiteX44" fmla="*/ 520889 w 875505"/>
              <a:gd name="connsiteY44" fmla="*/ 545981 h 600398"/>
              <a:gd name="connsiteX45" fmla="*/ 551120 w 875505"/>
              <a:gd name="connsiteY45" fmla="*/ 544470 h 600398"/>
              <a:gd name="connsiteX46" fmla="*/ 623072 w 875505"/>
              <a:gd name="connsiteY46" fmla="*/ 504262 h 600398"/>
              <a:gd name="connsiteX47" fmla="*/ 629118 w 875505"/>
              <a:gd name="connsiteY47" fmla="*/ 501541 h 600398"/>
              <a:gd name="connsiteX48" fmla="*/ 779671 w 875505"/>
              <a:gd name="connsiteY48" fmla="*/ 426567 h 600398"/>
              <a:gd name="connsiteX49" fmla="*/ 792368 w 875505"/>
              <a:gd name="connsiteY49" fmla="*/ 421125 h 600398"/>
              <a:gd name="connsiteX50" fmla="*/ 436846 w 875505"/>
              <a:gd name="connsiteY50" fmla="*/ 186528 h 600398"/>
              <a:gd name="connsiteX51" fmla="*/ 517564 w 875505"/>
              <a:gd name="connsiteY51" fmla="*/ 357034 h 600398"/>
              <a:gd name="connsiteX52" fmla="*/ 534191 w 875505"/>
              <a:gd name="connsiteY52" fmla="*/ 334058 h 600398"/>
              <a:gd name="connsiteX53" fmla="*/ 591329 w 875505"/>
              <a:gd name="connsiteY53" fmla="*/ 294455 h 600398"/>
              <a:gd name="connsiteX54" fmla="*/ 654211 w 875505"/>
              <a:gd name="connsiteY54" fmla="*/ 267851 h 600398"/>
              <a:gd name="connsiteX55" fmla="*/ 662071 w 875505"/>
              <a:gd name="connsiteY55" fmla="*/ 265433 h 600398"/>
              <a:gd name="connsiteX56" fmla="*/ 659048 w 875505"/>
              <a:gd name="connsiteY56" fmla="*/ 282664 h 600398"/>
              <a:gd name="connsiteX57" fmla="*/ 798717 w 875505"/>
              <a:gd name="connsiteY57" fmla="*/ 211923 h 600398"/>
              <a:gd name="connsiteX58" fmla="*/ 875505 w 875505"/>
              <a:gd name="connsiteY58" fmla="*/ 199528 h 600398"/>
              <a:gd name="connsiteX59" fmla="*/ 856157 w 875505"/>
              <a:gd name="connsiteY59" fmla="*/ 218876 h 600398"/>
              <a:gd name="connsiteX60" fmla="*/ 821996 w 875505"/>
              <a:gd name="connsiteY60" fmla="*/ 292036 h 600398"/>
              <a:gd name="connsiteX61" fmla="*/ 660861 w 875505"/>
              <a:gd name="connsiteY61" fmla="*/ 467681 h 600398"/>
              <a:gd name="connsiteX62" fmla="*/ 621863 w 875505"/>
              <a:gd name="connsiteY62" fmla="*/ 479169 h 600398"/>
              <a:gd name="connsiteX63" fmla="*/ 591631 w 875505"/>
              <a:gd name="connsiteY63" fmla="*/ 505471 h 600398"/>
              <a:gd name="connsiteX64" fmla="*/ 484309 w 875505"/>
              <a:gd name="connsiteY64" fmla="*/ 527540 h 600398"/>
              <a:gd name="connsiteX65" fmla="*/ 472821 w 875505"/>
              <a:gd name="connsiteY65" fmla="*/ 529354 h 600398"/>
              <a:gd name="connsiteX66" fmla="*/ 399359 w 875505"/>
              <a:gd name="connsiteY66" fmla="*/ 529656 h 600398"/>
              <a:gd name="connsiteX67" fmla="*/ 388778 w 875505"/>
              <a:gd name="connsiteY67" fmla="*/ 527540 h 600398"/>
              <a:gd name="connsiteX68" fmla="*/ 259689 w 875505"/>
              <a:gd name="connsiteY68" fmla="*/ 483100 h 600398"/>
              <a:gd name="connsiteX69" fmla="*/ 248201 w 875505"/>
              <a:gd name="connsiteY69" fmla="*/ 477960 h 600398"/>
              <a:gd name="connsiteX70" fmla="*/ 114578 w 875505"/>
              <a:gd name="connsiteY70" fmla="*/ 405102 h 600398"/>
              <a:gd name="connsiteX71" fmla="*/ 53510 w 875505"/>
              <a:gd name="connsiteY71" fmla="*/ 296873 h 600398"/>
              <a:gd name="connsiteX72" fmla="*/ 42929 w 875505"/>
              <a:gd name="connsiteY72" fmla="*/ 264525 h 600398"/>
              <a:gd name="connsiteX73" fmla="*/ 0 w 875505"/>
              <a:gd name="connsiteY73" fmla="*/ 200737 h 600398"/>
              <a:gd name="connsiteX74" fmla="*/ 114275 w 875505"/>
              <a:gd name="connsiteY74" fmla="*/ 223410 h 600398"/>
              <a:gd name="connsiteX75" fmla="*/ 214946 w 875505"/>
              <a:gd name="connsiteY75" fmla="*/ 282664 h 600398"/>
              <a:gd name="connsiteX76" fmla="*/ 214644 w 875505"/>
              <a:gd name="connsiteY76" fmla="*/ 273595 h 600398"/>
              <a:gd name="connsiteX77" fmla="*/ 211319 w 875505"/>
              <a:gd name="connsiteY77" fmla="*/ 264223 h 600398"/>
              <a:gd name="connsiteX78" fmla="*/ 356430 w 875505"/>
              <a:gd name="connsiteY78" fmla="*/ 352801 h 600398"/>
              <a:gd name="connsiteX79" fmla="*/ 433218 w 875505"/>
              <a:gd name="connsiteY79" fmla="*/ 191365 h 600398"/>
              <a:gd name="connsiteX80" fmla="*/ 436846 w 875505"/>
              <a:gd name="connsiteY80" fmla="*/ 186528 h 600398"/>
              <a:gd name="connsiteX81" fmla="*/ 434730 w 875505"/>
              <a:gd name="connsiteY81" fmla="*/ 0 h 600398"/>
              <a:gd name="connsiteX82" fmla="*/ 435939 w 875505"/>
              <a:gd name="connsiteY82" fmla="*/ 0 h 600398"/>
              <a:gd name="connsiteX83" fmla="*/ 453473 w 875505"/>
              <a:gd name="connsiteY83" fmla="*/ 31139 h 600398"/>
              <a:gd name="connsiteX84" fmla="*/ 508192 w 875505"/>
              <a:gd name="connsiteY84" fmla="*/ 144205 h 600398"/>
              <a:gd name="connsiteX85" fmla="*/ 515448 w 875505"/>
              <a:gd name="connsiteY85" fmla="*/ 144809 h 600398"/>
              <a:gd name="connsiteX86" fmla="*/ 595259 w 875505"/>
              <a:gd name="connsiteY86" fmla="*/ 92206 h 600398"/>
              <a:gd name="connsiteX87" fmla="*/ 619747 w 875505"/>
              <a:gd name="connsiteY87" fmla="*/ 81323 h 600398"/>
              <a:gd name="connsiteX88" fmla="*/ 629421 w 875505"/>
              <a:gd name="connsiteY88" fmla="*/ 86765 h 600398"/>
              <a:gd name="connsiteX89" fmla="*/ 626398 w 875505"/>
              <a:gd name="connsiteY89" fmla="*/ 186226 h 600398"/>
              <a:gd name="connsiteX90" fmla="*/ 625491 w 875505"/>
              <a:gd name="connsiteY90" fmla="*/ 190762 h 600398"/>
              <a:gd name="connsiteX91" fmla="*/ 630026 w 875505"/>
              <a:gd name="connsiteY91" fmla="*/ 190762 h 600398"/>
              <a:gd name="connsiteX92" fmla="*/ 761835 w 875505"/>
              <a:gd name="connsiteY92" fmla="*/ 150251 h 600398"/>
              <a:gd name="connsiteX93" fmla="*/ 768184 w 875505"/>
              <a:gd name="connsiteY93" fmla="*/ 155693 h 600398"/>
              <a:gd name="connsiteX94" fmla="*/ 760021 w 875505"/>
              <a:gd name="connsiteY94" fmla="*/ 181994 h 600398"/>
              <a:gd name="connsiteX95" fmla="*/ 734627 w 875505"/>
              <a:gd name="connsiteY95" fmla="*/ 201040 h 600398"/>
              <a:gd name="connsiteX96" fmla="*/ 618840 w 875505"/>
              <a:gd name="connsiteY96" fmla="*/ 239736 h 600398"/>
              <a:gd name="connsiteX97" fmla="*/ 519076 w 875505"/>
              <a:gd name="connsiteY97" fmla="*/ 293549 h 600398"/>
              <a:gd name="connsiteX98" fmla="*/ 509704 w 875505"/>
              <a:gd name="connsiteY98" fmla="*/ 290526 h 600398"/>
              <a:gd name="connsiteX99" fmla="*/ 438357 w 875505"/>
              <a:gd name="connsiteY99" fmla="*/ 146321 h 600398"/>
              <a:gd name="connsiteX100" fmla="*/ 431404 w 875505"/>
              <a:gd name="connsiteY100" fmla="*/ 146018 h 600398"/>
              <a:gd name="connsiteX101" fmla="*/ 361872 w 875505"/>
              <a:gd name="connsiteY101" fmla="*/ 284177 h 600398"/>
              <a:gd name="connsiteX102" fmla="*/ 345849 w 875505"/>
              <a:gd name="connsiteY102" fmla="*/ 289618 h 600398"/>
              <a:gd name="connsiteX103" fmla="*/ 164157 w 875505"/>
              <a:gd name="connsiteY103" fmla="*/ 196506 h 600398"/>
              <a:gd name="connsiteX104" fmla="*/ 143600 w 875505"/>
              <a:gd name="connsiteY104" fmla="*/ 191971 h 600398"/>
              <a:gd name="connsiteX105" fmla="*/ 131810 w 875505"/>
              <a:gd name="connsiteY105" fmla="*/ 186226 h 600398"/>
              <a:gd name="connsiteX106" fmla="*/ 117601 w 875505"/>
              <a:gd name="connsiteY106" fmla="*/ 156600 h 600398"/>
              <a:gd name="connsiteX107" fmla="*/ 124252 w 875505"/>
              <a:gd name="connsiteY107" fmla="*/ 150553 h 600398"/>
              <a:gd name="connsiteX108" fmla="*/ 237318 w 875505"/>
              <a:gd name="connsiteY108" fmla="*/ 188947 h 600398"/>
              <a:gd name="connsiteX109" fmla="*/ 244876 w 875505"/>
              <a:gd name="connsiteY109" fmla="*/ 191064 h 600398"/>
              <a:gd name="connsiteX110" fmla="*/ 244574 w 875505"/>
              <a:gd name="connsiteY110" fmla="*/ 182901 h 600398"/>
              <a:gd name="connsiteX111" fmla="*/ 242759 w 875505"/>
              <a:gd name="connsiteY111" fmla="*/ 84951 h 600398"/>
              <a:gd name="connsiteX112" fmla="*/ 250922 w 875505"/>
              <a:gd name="connsiteY112" fmla="*/ 81021 h 600398"/>
              <a:gd name="connsiteX113" fmla="*/ 352802 w 875505"/>
              <a:gd name="connsiteY113" fmla="*/ 141786 h 600398"/>
              <a:gd name="connsiteX114" fmla="*/ 363383 w 875505"/>
              <a:gd name="connsiteY114" fmla="*/ 139368 h 600398"/>
              <a:gd name="connsiteX115" fmla="*/ 431404 w 875505"/>
              <a:gd name="connsiteY115" fmla="*/ 5744 h 600398"/>
              <a:gd name="connsiteX116" fmla="*/ 434730 w 875505"/>
              <a:gd name="connsiteY116" fmla="*/ 0 h 600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875505" h="600398">
                <a:moveTo>
                  <a:pt x="486729" y="536269"/>
                </a:moveTo>
                <a:cubicBezTo>
                  <a:pt x="487635" y="536458"/>
                  <a:pt x="488542" y="537365"/>
                  <a:pt x="489449" y="538423"/>
                </a:cubicBezTo>
                <a:cubicBezTo>
                  <a:pt x="496705" y="546586"/>
                  <a:pt x="500635" y="556260"/>
                  <a:pt x="502751" y="566841"/>
                </a:cubicBezTo>
                <a:cubicBezTo>
                  <a:pt x="503658" y="571073"/>
                  <a:pt x="500635" y="574096"/>
                  <a:pt x="498217" y="576817"/>
                </a:cubicBezTo>
                <a:cubicBezTo>
                  <a:pt x="486426" y="591026"/>
                  <a:pt x="470101" y="596165"/>
                  <a:pt x="452567" y="598886"/>
                </a:cubicBezTo>
                <a:cubicBezTo>
                  <a:pt x="447427" y="600095"/>
                  <a:pt x="442590" y="600095"/>
                  <a:pt x="438055" y="600398"/>
                </a:cubicBezTo>
                <a:cubicBezTo>
                  <a:pt x="418707" y="599793"/>
                  <a:pt x="399964" y="596770"/>
                  <a:pt x="384243" y="584980"/>
                </a:cubicBezTo>
                <a:cubicBezTo>
                  <a:pt x="370337" y="574701"/>
                  <a:pt x="368825" y="568352"/>
                  <a:pt x="375778" y="552632"/>
                </a:cubicBezTo>
                <a:cubicBezTo>
                  <a:pt x="376685" y="550516"/>
                  <a:pt x="377895" y="548097"/>
                  <a:pt x="379104" y="545981"/>
                </a:cubicBezTo>
                <a:cubicBezTo>
                  <a:pt x="385452" y="535400"/>
                  <a:pt x="385755" y="535702"/>
                  <a:pt x="393917" y="544167"/>
                </a:cubicBezTo>
                <a:cubicBezTo>
                  <a:pt x="409638" y="560190"/>
                  <a:pt x="429289" y="562910"/>
                  <a:pt x="450148" y="559585"/>
                </a:cubicBezTo>
                <a:cubicBezTo>
                  <a:pt x="464055" y="557469"/>
                  <a:pt x="476752" y="552027"/>
                  <a:pt x="484007" y="538423"/>
                </a:cubicBezTo>
                <a:cubicBezTo>
                  <a:pt x="484915" y="536609"/>
                  <a:pt x="485822" y="536080"/>
                  <a:pt x="486729" y="536269"/>
                </a:cubicBezTo>
                <a:close/>
                <a:moveTo>
                  <a:pt x="89524" y="422864"/>
                </a:moveTo>
                <a:cubicBezTo>
                  <a:pt x="94776" y="424300"/>
                  <a:pt x="99613" y="427776"/>
                  <a:pt x="104602" y="434125"/>
                </a:cubicBezTo>
                <a:cubicBezTo>
                  <a:pt x="131205" y="467984"/>
                  <a:pt x="165065" y="493076"/>
                  <a:pt x="209203" y="500029"/>
                </a:cubicBezTo>
                <a:cubicBezTo>
                  <a:pt x="222202" y="502146"/>
                  <a:pt x="234900" y="503355"/>
                  <a:pt x="247899" y="502146"/>
                </a:cubicBezTo>
                <a:cubicBezTo>
                  <a:pt x="250620" y="501843"/>
                  <a:pt x="253039" y="501843"/>
                  <a:pt x="254852" y="504564"/>
                </a:cubicBezTo>
                <a:cubicBezTo>
                  <a:pt x="275108" y="534191"/>
                  <a:pt x="305339" y="543563"/>
                  <a:pt x="338896" y="545981"/>
                </a:cubicBezTo>
                <a:cubicBezTo>
                  <a:pt x="344640" y="546284"/>
                  <a:pt x="350686" y="545981"/>
                  <a:pt x="356430" y="547191"/>
                </a:cubicBezTo>
                <a:cubicBezTo>
                  <a:pt x="294456" y="571678"/>
                  <a:pt x="230667" y="580747"/>
                  <a:pt x="164460" y="561702"/>
                </a:cubicBezTo>
                <a:cubicBezTo>
                  <a:pt x="182297" y="557167"/>
                  <a:pt x="196808" y="549005"/>
                  <a:pt x="205575" y="532377"/>
                </a:cubicBezTo>
                <a:cubicBezTo>
                  <a:pt x="203761" y="531168"/>
                  <a:pt x="201947" y="532679"/>
                  <a:pt x="200436" y="533284"/>
                </a:cubicBezTo>
                <a:cubicBezTo>
                  <a:pt x="161437" y="545981"/>
                  <a:pt x="122136" y="544167"/>
                  <a:pt x="82835" y="534493"/>
                </a:cubicBezTo>
                <a:cubicBezTo>
                  <a:pt x="75277" y="532679"/>
                  <a:pt x="75882" y="529959"/>
                  <a:pt x="80114" y="525122"/>
                </a:cubicBezTo>
                <a:cubicBezTo>
                  <a:pt x="86463" y="517866"/>
                  <a:pt x="92811" y="510308"/>
                  <a:pt x="99765" y="502146"/>
                </a:cubicBezTo>
                <a:cubicBezTo>
                  <a:pt x="83137" y="498216"/>
                  <a:pt x="66812" y="498820"/>
                  <a:pt x="48673" y="498820"/>
                </a:cubicBezTo>
                <a:cubicBezTo>
                  <a:pt x="57743" y="487332"/>
                  <a:pt x="68021" y="479472"/>
                  <a:pt x="79510" y="471309"/>
                </a:cubicBezTo>
                <a:cubicBezTo>
                  <a:pt x="70138" y="466775"/>
                  <a:pt x="61068" y="464054"/>
                  <a:pt x="53208" y="458915"/>
                </a:cubicBezTo>
                <a:cubicBezTo>
                  <a:pt x="47464" y="455287"/>
                  <a:pt x="42325" y="451054"/>
                  <a:pt x="36581" y="447427"/>
                </a:cubicBezTo>
                <a:cubicBezTo>
                  <a:pt x="30837" y="443497"/>
                  <a:pt x="32651" y="440474"/>
                  <a:pt x="37488" y="437148"/>
                </a:cubicBezTo>
                <a:cubicBezTo>
                  <a:pt x="48069" y="429893"/>
                  <a:pt x="59859" y="426870"/>
                  <a:pt x="71951" y="423846"/>
                </a:cubicBezTo>
                <a:cubicBezTo>
                  <a:pt x="78603" y="422032"/>
                  <a:pt x="84271" y="421428"/>
                  <a:pt x="89524" y="422864"/>
                </a:cubicBezTo>
                <a:close/>
                <a:moveTo>
                  <a:pt x="792368" y="421125"/>
                </a:moveTo>
                <a:cubicBezTo>
                  <a:pt x="808693" y="423846"/>
                  <a:pt x="825018" y="426869"/>
                  <a:pt x="839227" y="435939"/>
                </a:cubicBezTo>
                <a:cubicBezTo>
                  <a:pt x="847390" y="441078"/>
                  <a:pt x="847390" y="442288"/>
                  <a:pt x="839831" y="448334"/>
                </a:cubicBezTo>
                <a:cubicBezTo>
                  <a:pt x="828344" y="458310"/>
                  <a:pt x="814739" y="464961"/>
                  <a:pt x="799019" y="470403"/>
                </a:cubicBezTo>
                <a:cubicBezTo>
                  <a:pt x="810507" y="479472"/>
                  <a:pt x="821390" y="486728"/>
                  <a:pt x="829855" y="498518"/>
                </a:cubicBezTo>
                <a:cubicBezTo>
                  <a:pt x="812321" y="498518"/>
                  <a:pt x="795693" y="498216"/>
                  <a:pt x="778764" y="501843"/>
                </a:cubicBezTo>
                <a:cubicBezTo>
                  <a:pt x="785717" y="509704"/>
                  <a:pt x="792066" y="516657"/>
                  <a:pt x="797810" y="523912"/>
                </a:cubicBezTo>
                <a:cubicBezTo>
                  <a:pt x="804158" y="531773"/>
                  <a:pt x="804158" y="532075"/>
                  <a:pt x="793880" y="534493"/>
                </a:cubicBezTo>
                <a:cubicBezTo>
                  <a:pt x="754578" y="544470"/>
                  <a:pt x="715278" y="545377"/>
                  <a:pt x="676279" y="532377"/>
                </a:cubicBezTo>
                <a:cubicBezTo>
                  <a:pt x="675372" y="532075"/>
                  <a:pt x="674163" y="531773"/>
                  <a:pt x="672652" y="531470"/>
                </a:cubicBezTo>
                <a:cubicBezTo>
                  <a:pt x="681721" y="549005"/>
                  <a:pt x="696232" y="557167"/>
                  <a:pt x="714976" y="560492"/>
                </a:cubicBezTo>
                <a:cubicBezTo>
                  <a:pt x="682930" y="580748"/>
                  <a:pt x="562306" y="571980"/>
                  <a:pt x="520889" y="545981"/>
                </a:cubicBezTo>
                <a:cubicBezTo>
                  <a:pt x="531470" y="545377"/>
                  <a:pt x="541446" y="545981"/>
                  <a:pt x="551120" y="544470"/>
                </a:cubicBezTo>
                <a:cubicBezTo>
                  <a:pt x="580445" y="540237"/>
                  <a:pt x="605840" y="529656"/>
                  <a:pt x="623072" y="504262"/>
                </a:cubicBezTo>
                <a:cubicBezTo>
                  <a:pt x="624583" y="501843"/>
                  <a:pt x="626397" y="501239"/>
                  <a:pt x="629118" y="501541"/>
                </a:cubicBezTo>
                <a:cubicBezTo>
                  <a:pt x="694115" y="506076"/>
                  <a:pt x="741579" y="475542"/>
                  <a:pt x="779671" y="426567"/>
                </a:cubicBezTo>
                <a:cubicBezTo>
                  <a:pt x="783299" y="421730"/>
                  <a:pt x="786624" y="420219"/>
                  <a:pt x="792368" y="421125"/>
                </a:cubicBezTo>
                <a:close/>
                <a:moveTo>
                  <a:pt x="436846" y="186528"/>
                </a:moveTo>
                <a:cubicBezTo>
                  <a:pt x="468589" y="240945"/>
                  <a:pt x="501542" y="293850"/>
                  <a:pt x="517564" y="357034"/>
                </a:cubicBezTo>
                <a:cubicBezTo>
                  <a:pt x="523005" y="347662"/>
                  <a:pt x="527843" y="340406"/>
                  <a:pt x="534191" y="334058"/>
                </a:cubicBezTo>
                <a:cubicBezTo>
                  <a:pt x="550819" y="317128"/>
                  <a:pt x="570772" y="305338"/>
                  <a:pt x="591329" y="294455"/>
                </a:cubicBezTo>
                <a:cubicBezTo>
                  <a:pt x="611584" y="283873"/>
                  <a:pt x="632444" y="275409"/>
                  <a:pt x="654211" y="267851"/>
                </a:cubicBezTo>
                <a:cubicBezTo>
                  <a:pt x="656629" y="266944"/>
                  <a:pt x="659350" y="266339"/>
                  <a:pt x="662071" y="265433"/>
                </a:cubicBezTo>
                <a:cubicBezTo>
                  <a:pt x="661164" y="271479"/>
                  <a:pt x="657234" y="276013"/>
                  <a:pt x="659048" y="282664"/>
                </a:cubicBezTo>
                <a:cubicBezTo>
                  <a:pt x="698349" y="243968"/>
                  <a:pt x="747022" y="224620"/>
                  <a:pt x="798717" y="211923"/>
                </a:cubicBezTo>
                <a:cubicBezTo>
                  <a:pt x="823507" y="205876"/>
                  <a:pt x="848297" y="201644"/>
                  <a:pt x="875505" y="199528"/>
                </a:cubicBezTo>
                <a:cubicBezTo>
                  <a:pt x="867948" y="206783"/>
                  <a:pt x="861599" y="212225"/>
                  <a:pt x="856157" y="218876"/>
                </a:cubicBezTo>
                <a:cubicBezTo>
                  <a:pt x="839228" y="240643"/>
                  <a:pt x="828646" y="265433"/>
                  <a:pt x="821996" y="292036"/>
                </a:cubicBezTo>
                <a:cubicBezTo>
                  <a:pt x="799322" y="379103"/>
                  <a:pt x="743998" y="435938"/>
                  <a:pt x="660861" y="467681"/>
                </a:cubicBezTo>
                <a:cubicBezTo>
                  <a:pt x="648164" y="472518"/>
                  <a:pt x="634862" y="474937"/>
                  <a:pt x="621863" y="479169"/>
                </a:cubicBezTo>
                <a:cubicBezTo>
                  <a:pt x="608561" y="483704"/>
                  <a:pt x="602817" y="497308"/>
                  <a:pt x="591631" y="505471"/>
                </a:cubicBezTo>
                <a:cubicBezTo>
                  <a:pt x="558981" y="528749"/>
                  <a:pt x="523005" y="534493"/>
                  <a:pt x="484309" y="527540"/>
                </a:cubicBezTo>
                <a:cubicBezTo>
                  <a:pt x="480077" y="526633"/>
                  <a:pt x="476752" y="527238"/>
                  <a:pt x="472821" y="529354"/>
                </a:cubicBezTo>
                <a:cubicBezTo>
                  <a:pt x="435032" y="551120"/>
                  <a:pt x="437148" y="550818"/>
                  <a:pt x="399359" y="529656"/>
                </a:cubicBezTo>
                <a:cubicBezTo>
                  <a:pt x="395731" y="527540"/>
                  <a:pt x="393010" y="526935"/>
                  <a:pt x="388778" y="527540"/>
                </a:cubicBezTo>
                <a:cubicBezTo>
                  <a:pt x="337687" y="536004"/>
                  <a:pt x="293851" y="523609"/>
                  <a:pt x="259689" y="483100"/>
                </a:cubicBezTo>
                <a:cubicBezTo>
                  <a:pt x="256364" y="479169"/>
                  <a:pt x="252434" y="478867"/>
                  <a:pt x="248201" y="477960"/>
                </a:cubicBezTo>
                <a:cubicBezTo>
                  <a:pt x="197110" y="465867"/>
                  <a:pt x="151763" y="442892"/>
                  <a:pt x="114578" y="405102"/>
                </a:cubicBezTo>
                <a:cubicBezTo>
                  <a:pt x="84648" y="374568"/>
                  <a:pt x="64091" y="338291"/>
                  <a:pt x="53510" y="296873"/>
                </a:cubicBezTo>
                <a:cubicBezTo>
                  <a:pt x="50789" y="285990"/>
                  <a:pt x="47161" y="275107"/>
                  <a:pt x="42929" y="264525"/>
                </a:cubicBezTo>
                <a:cubicBezTo>
                  <a:pt x="33255" y="240340"/>
                  <a:pt x="20860" y="217969"/>
                  <a:pt x="0" y="200737"/>
                </a:cubicBezTo>
                <a:cubicBezTo>
                  <a:pt x="39301" y="203155"/>
                  <a:pt x="77393" y="210713"/>
                  <a:pt x="114275" y="223410"/>
                </a:cubicBezTo>
                <a:cubicBezTo>
                  <a:pt x="151763" y="236108"/>
                  <a:pt x="186227" y="254247"/>
                  <a:pt x="214946" y="282664"/>
                </a:cubicBezTo>
                <a:cubicBezTo>
                  <a:pt x="216458" y="278734"/>
                  <a:pt x="215551" y="276316"/>
                  <a:pt x="214644" y="273595"/>
                </a:cubicBezTo>
                <a:cubicBezTo>
                  <a:pt x="213737" y="271176"/>
                  <a:pt x="212830" y="268758"/>
                  <a:pt x="211319" y="264223"/>
                </a:cubicBezTo>
                <a:cubicBezTo>
                  <a:pt x="266340" y="285385"/>
                  <a:pt x="319850" y="303524"/>
                  <a:pt x="356430" y="352801"/>
                </a:cubicBezTo>
                <a:cubicBezTo>
                  <a:pt x="372150" y="293548"/>
                  <a:pt x="403289" y="242759"/>
                  <a:pt x="433218" y="191365"/>
                </a:cubicBezTo>
                <a:cubicBezTo>
                  <a:pt x="434125" y="190156"/>
                  <a:pt x="435032" y="188946"/>
                  <a:pt x="436846" y="186528"/>
                </a:cubicBezTo>
                <a:close/>
                <a:moveTo>
                  <a:pt x="434730" y="0"/>
                </a:moveTo>
                <a:cubicBezTo>
                  <a:pt x="435032" y="0"/>
                  <a:pt x="435334" y="0"/>
                  <a:pt x="435939" y="0"/>
                </a:cubicBezTo>
                <a:cubicBezTo>
                  <a:pt x="441683" y="10279"/>
                  <a:pt x="447427" y="20860"/>
                  <a:pt x="453473" y="31139"/>
                </a:cubicBezTo>
                <a:cubicBezTo>
                  <a:pt x="474030" y="67719"/>
                  <a:pt x="495193" y="103997"/>
                  <a:pt x="508192" y="144205"/>
                </a:cubicBezTo>
                <a:cubicBezTo>
                  <a:pt x="510309" y="150553"/>
                  <a:pt x="512727" y="147228"/>
                  <a:pt x="515448" y="144809"/>
                </a:cubicBezTo>
                <a:cubicBezTo>
                  <a:pt x="539633" y="123647"/>
                  <a:pt x="566237" y="106113"/>
                  <a:pt x="595259" y="92206"/>
                </a:cubicBezTo>
                <a:cubicBezTo>
                  <a:pt x="603422" y="88276"/>
                  <a:pt x="611584" y="85253"/>
                  <a:pt x="619747" y="81323"/>
                </a:cubicBezTo>
                <a:cubicBezTo>
                  <a:pt x="626095" y="78300"/>
                  <a:pt x="628816" y="79207"/>
                  <a:pt x="629421" y="86765"/>
                </a:cubicBezTo>
                <a:cubicBezTo>
                  <a:pt x="632142" y="120019"/>
                  <a:pt x="633049" y="153274"/>
                  <a:pt x="626398" y="186226"/>
                </a:cubicBezTo>
                <a:cubicBezTo>
                  <a:pt x="626095" y="187738"/>
                  <a:pt x="625793" y="189250"/>
                  <a:pt x="625491" y="190762"/>
                </a:cubicBezTo>
                <a:cubicBezTo>
                  <a:pt x="627305" y="192575"/>
                  <a:pt x="628816" y="191366"/>
                  <a:pt x="630026" y="190762"/>
                </a:cubicBezTo>
                <a:cubicBezTo>
                  <a:pt x="672954" y="173832"/>
                  <a:pt x="717395" y="162646"/>
                  <a:pt x="761835" y="150251"/>
                </a:cubicBezTo>
                <a:cubicBezTo>
                  <a:pt x="767579" y="148739"/>
                  <a:pt x="769091" y="149647"/>
                  <a:pt x="768184" y="155693"/>
                </a:cubicBezTo>
                <a:cubicBezTo>
                  <a:pt x="766672" y="164762"/>
                  <a:pt x="764254" y="173832"/>
                  <a:pt x="760021" y="181994"/>
                </a:cubicBezTo>
                <a:cubicBezTo>
                  <a:pt x="754579" y="192273"/>
                  <a:pt x="748231" y="198924"/>
                  <a:pt x="734627" y="201040"/>
                </a:cubicBezTo>
                <a:cubicBezTo>
                  <a:pt x="694116" y="207389"/>
                  <a:pt x="656327" y="223714"/>
                  <a:pt x="618840" y="239736"/>
                </a:cubicBezTo>
                <a:cubicBezTo>
                  <a:pt x="584073" y="254550"/>
                  <a:pt x="550517" y="272387"/>
                  <a:pt x="519076" y="293549"/>
                </a:cubicBezTo>
                <a:cubicBezTo>
                  <a:pt x="513634" y="297177"/>
                  <a:pt x="511518" y="296572"/>
                  <a:pt x="509704" y="290526"/>
                </a:cubicBezTo>
                <a:cubicBezTo>
                  <a:pt x="493984" y="238830"/>
                  <a:pt x="465264" y="192877"/>
                  <a:pt x="438357" y="146321"/>
                </a:cubicBezTo>
                <a:cubicBezTo>
                  <a:pt x="435939" y="142088"/>
                  <a:pt x="434125" y="141182"/>
                  <a:pt x="431404" y="146018"/>
                </a:cubicBezTo>
                <a:cubicBezTo>
                  <a:pt x="405708" y="190762"/>
                  <a:pt x="378197" y="234900"/>
                  <a:pt x="361872" y="284177"/>
                </a:cubicBezTo>
                <a:cubicBezTo>
                  <a:pt x="357639" y="297177"/>
                  <a:pt x="357639" y="297177"/>
                  <a:pt x="345849" y="289618"/>
                </a:cubicBezTo>
                <a:cubicBezTo>
                  <a:pt x="288409" y="252434"/>
                  <a:pt x="227039" y="222807"/>
                  <a:pt x="164157" y="196506"/>
                </a:cubicBezTo>
                <a:cubicBezTo>
                  <a:pt x="157506" y="193785"/>
                  <a:pt x="150856" y="191668"/>
                  <a:pt x="143600" y="191971"/>
                </a:cubicBezTo>
                <a:cubicBezTo>
                  <a:pt x="138461" y="192273"/>
                  <a:pt x="135135" y="190157"/>
                  <a:pt x="131810" y="186226"/>
                </a:cubicBezTo>
                <a:cubicBezTo>
                  <a:pt x="124856" y="177459"/>
                  <a:pt x="119717" y="167483"/>
                  <a:pt x="117601" y="156600"/>
                </a:cubicBezTo>
                <a:cubicBezTo>
                  <a:pt x="116392" y="150856"/>
                  <a:pt x="117601" y="148437"/>
                  <a:pt x="124252" y="150553"/>
                </a:cubicBezTo>
                <a:cubicBezTo>
                  <a:pt x="162344" y="161739"/>
                  <a:pt x="200435" y="173529"/>
                  <a:pt x="237318" y="188947"/>
                </a:cubicBezTo>
                <a:cubicBezTo>
                  <a:pt x="239736" y="189854"/>
                  <a:pt x="242759" y="192575"/>
                  <a:pt x="244876" y="191064"/>
                </a:cubicBezTo>
                <a:cubicBezTo>
                  <a:pt x="247597" y="188947"/>
                  <a:pt x="245178" y="185622"/>
                  <a:pt x="244574" y="182901"/>
                </a:cubicBezTo>
                <a:cubicBezTo>
                  <a:pt x="238829" y="150251"/>
                  <a:pt x="239736" y="117601"/>
                  <a:pt x="242759" y="84951"/>
                </a:cubicBezTo>
                <a:cubicBezTo>
                  <a:pt x="243364" y="78300"/>
                  <a:pt x="246387" y="79207"/>
                  <a:pt x="250922" y="81021"/>
                </a:cubicBezTo>
                <a:cubicBezTo>
                  <a:pt x="288409" y="95229"/>
                  <a:pt x="322268" y="116089"/>
                  <a:pt x="352802" y="141786"/>
                </a:cubicBezTo>
                <a:cubicBezTo>
                  <a:pt x="360058" y="148135"/>
                  <a:pt x="360360" y="148135"/>
                  <a:pt x="363383" y="139368"/>
                </a:cubicBezTo>
                <a:cubicBezTo>
                  <a:pt x="380011" y="91602"/>
                  <a:pt x="406312" y="48975"/>
                  <a:pt x="431404" y="5744"/>
                </a:cubicBezTo>
                <a:cubicBezTo>
                  <a:pt x="432613" y="3930"/>
                  <a:pt x="433521" y="2116"/>
                  <a:pt x="434730" y="0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381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2025" kern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6" name="TextBox 56">
            <a:extLst>
              <a:ext uri="{FF2B5EF4-FFF2-40B4-BE49-F238E27FC236}">
                <a16:creationId xmlns:a16="http://schemas.microsoft.com/office/drawing/2014/main" id="{5CB2D2F5-04C5-D1E1-10C2-84356DC004EA}"/>
              </a:ext>
            </a:extLst>
          </p:cNvPr>
          <p:cNvSpPr txBox="1"/>
          <p:nvPr/>
        </p:nvSpPr>
        <p:spPr>
          <a:xfrm>
            <a:off x="4028636" y="3717310"/>
            <a:ext cx="612908" cy="3231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685800"/>
            <a:r>
              <a:rPr lang="en-US" altLang="ko-KR" sz="1500" b="1" dirty="0">
                <a:solidFill>
                  <a:prstClr val="white"/>
                </a:solidFill>
                <a:latin typeface="Arial"/>
                <a:ea typeface="맑은 고딕" panose="020B0503020000020004" pitchFamily="34" charset="-127"/>
                <a:cs typeface="Arial" pitchFamily="34" charset="0"/>
              </a:rPr>
              <a:t>6</a:t>
            </a:r>
            <a:endParaRPr lang="ko-KR" altLang="en-US" sz="1500" b="1" dirty="0">
              <a:solidFill>
                <a:prstClr val="white"/>
              </a:solidFill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TextBox 56">
            <a:extLst>
              <a:ext uri="{FF2B5EF4-FFF2-40B4-BE49-F238E27FC236}">
                <a16:creationId xmlns:a16="http://schemas.microsoft.com/office/drawing/2014/main" id="{242B1BAB-F427-3912-343B-1C1DEB06CE5B}"/>
              </a:ext>
            </a:extLst>
          </p:cNvPr>
          <p:cNvSpPr txBox="1"/>
          <p:nvPr/>
        </p:nvSpPr>
        <p:spPr>
          <a:xfrm>
            <a:off x="7571403" y="3033484"/>
            <a:ext cx="612908" cy="3231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685800"/>
            <a:r>
              <a:rPr lang="en-US" altLang="ko-KR" sz="1500" b="1" dirty="0">
                <a:solidFill>
                  <a:prstClr val="white"/>
                </a:solidFill>
                <a:latin typeface="Arial"/>
                <a:ea typeface="맑은 고딕" panose="020B0503020000020004" pitchFamily="34" charset="-127"/>
                <a:cs typeface="Arial" pitchFamily="34" charset="0"/>
              </a:rPr>
              <a:t>7</a:t>
            </a:r>
            <a:endParaRPr lang="ko-KR" altLang="en-US" sz="1500" b="1" dirty="0">
              <a:solidFill>
                <a:prstClr val="white"/>
              </a:solidFill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8" name="TextBox 55">
            <a:extLst>
              <a:ext uri="{FF2B5EF4-FFF2-40B4-BE49-F238E27FC236}">
                <a16:creationId xmlns:a16="http://schemas.microsoft.com/office/drawing/2014/main" id="{AD2846ED-6ED9-609E-376E-FD630A40B4BD}"/>
              </a:ext>
            </a:extLst>
          </p:cNvPr>
          <p:cNvSpPr txBox="1"/>
          <p:nvPr/>
        </p:nvSpPr>
        <p:spPr>
          <a:xfrm>
            <a:off x="5921526" y="1065722"/>
            <a:ext cx="612908" cy="3000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685800"/>
            <a:r>
              <a:rPr lang="en-US" altLang="ko-KR" sz="1350" b="1" dirty="0">
                <a:solidFill>
                  <a:srgbClr val="3333FF"/>
                </a:solidFill>
                <a:latin typeface="Arial"/>
                <a:ea typeface="맑은 고딕" panose="020B0503020000020004" pitchFamily="34" charset="-127"/>
                <a:cs typeface="Arial" pitchFamily="34" charset="0"/>
              </a:rPr>
              <a:t>3</a:t>
            </a:r>
            <a:endParaRPr lang="ko-KR" altLang="en-US" sz="1350" b="1" dirty="0">
              <a:solidFill>
                <a:srgbClr val="3333FF"/>
              </a:solidFill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9" name="TextBox 55">
            <a:extLst>
              <a:ext uri="{FF2B5EF4-FFF2-40B4-BE49-F238E27FC236}">
                <a16:creationId xmlns:a16="http://schemas.microsoft.com/office/drawing/2014/main" id="{2A02C56E-422D-A8C1-8D32-30254D6FE11F}"/>
              </a:ext>
            </a:extLst>
          </p:cNvPr>
          <p:cNvSpPr txBox="1"/>
          <p:nvPr/>
        </p:nvSpPr>
        <p:spPr>
          <a:xfrm>
            <a:off x="3466723" y="1095977"/>
            <a:ext cx="612908" cy="3000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685800"/>
            <a:r>
              <a:rPr lang="en-US" altLang="ko-KR" sz="1350" b="1" dirty="0">
                <a:solidFill>
                  <a:srgbClr val="3333FF"/>
                </a:solidFill>
                <a:latin typeface="Arial"/>
                <a:ea typeface="맑은 고딕" panose="020B0503020000020004" pitchFamily="34" charset="-127"/>
                <a:cs typeface="Arial" pitchFamily="34" charset="0"/>
              </a:rPr>
              <a:t>2</a:t>
            </a:r>
            <a:endParaRPr lang="ko-KR" altLang="en-US" sz="1350" b="1" dirty="0">
              <a:solidFill>
                <a:srgbClr val="3333FF"/>
              </a:solidFill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20" name="TextBox 55">
            <a:extLst>
              <a:ext uri="{FF2B5EF4-FFF2-40B4-BE49-F238E27FC236}">
                <a16:creationId xmlns:a16="http://schemas.microsoft.com/office/drawing/2014/main" id="{A242947F-1FDF-8AAE-24F8-9019410D9B7B}"/>
              </a:ext>
            </a:extLst>
          </p:cNvPr>
          <p:cNvSpPr txBox="1"/>
          <p:nvPr/>
        </p:nvSpPr>
        <p:spPr>
          <a:xfrm>
            <a:off x="887303" y="1103604"/>
            <a:ext cx="612908" cy="3000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685800"/>
            <a:r>
              <a:rPr lang="en-US" altLang="ko-KR" sz="1350" b="1" dirty="0">
                <a:solidFill>
                  <a:srgbClr val="3333FF"/>
                </a:solidFill>
                <a:latin typeface="Arial"/>
                <a:ea typeface="맑은 고딕" panose="020B0503020000020004" pitchFamily="34" charset="-127"/>
                <a:cs typeface="Arial" pitchFamily="34" charset="0"/>
              </a:rPr>
              <a:t>1</a:t>
            </a:r>
            <a:endParaRPr lang="ko-KR" altLang="en-US" sz="1350" b="1" dirty="0">
              <a:solidFill>
                <a:srgbClr val="3333FF"/>
              </a:solidFill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21" name="สี่เหลี่ยมผืนผ้า: มุมมน 20">
            <a:extLst>
              <a:ext uri="{FF2B5EF4-FFF2-40B4-BE49-F238E27FC236}">
                <a16:creationId xmlns:a16="http://schemas.microsoft.com/office/drawing/2014/main" id="{30F4BA66-6FBD-E8BF-EFE6-E28B66C69AF8}"/>
              </a:ext>
            </a:extLst>
          </p:cNvPr>
          <p:cNvSpPr/>
          <p:nvPr/>
        </p:nvSpPr>
        <p:spPr>
          <a:xfrm>
            <a:off x="413060" y="1659564"/>
            <a:ext cx="1582745" cy="66522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th-TH" sz="18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ศึกษา</a:t>
            </a:r>
            <a:r>
              <a:rPr lang="en-US" sz="18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/</a:t>
            </a:r>
            <a:r>
              <a:rPr lang="th-TH" sz="18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วิเคราะห์สถานการณ์</a:t>
            </a:r>
          </a:p>
        </p:txBody>
      </p:sp>
      <p:sp>
        <p:nvSpPr>
          <p:cNvPr id="22" name="สี่เหลี่ยมผืนผ้า: มุมมน 21">
            <a:extLst>
              <a:ext uri="{FF2B5EF4-FFF2-40B4-BE49-F238E27FC236}">
                <a16:creationId xmlns:a16="http://schemas.microsoft.com/office/drawing/2014/main" id="{5E69BE1F-655C-0AB3-2359-68FBE089DEF2}"/>
              </a:ext>
            </a:extLst>
          </p:cNvPr>
          <p:cNvSpPr/>
          <p:nvPr/>
        </p:nvSpPr>
        <p:spPr>
          <a:xfrm>
            <a:off x="2854591" y="1627078"/>
            <a:ext cx="1925520" cy="665226"/>
          </a:xfrm>
          <a:prstGeom prst="round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th-TH" sz="18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แต่งตั้งคณะทำงาน</a:t>
            </a:r>
          </a:p>
        </p:txBody>
      </p:sp>
      <p:sp>
        <p:nvSpPr>
          <p:cNvPr id="23" name="สี่เหลี่ยมผืนผ้า: มุมมน 22">
            <a:extLst>
              <a:ext uri="{FF2B5EF4-FFF2-40B4-BE49-F238E27FC236}">
                <a16:creationId xmlns:a16="http://schemas.microsoft.com/office/drawing/2014/main" id="{6C9A68A9-DBBA-60F5-8FA5-40C27B9ECB8C}"/>
              </a:ext>
            </a:extLst>
          </p:cNvPr>
          <p:cNvSpPr/>
          <p:nvPr/>
        </p:nvSpPr>
        <p:spPr>
          <a:xfrm>
            <a:off x="5300844" y="1590553"/>
            <a:ext cx="1749823" cy="65512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th-TH" sz="18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รับฟังความเห็นเพื่อ</a:t>
            </a:r>
          </a:p>
          <a:p>
            <a:pPr algn="ctr" defTabSz="685800"/>
            <a:r>
              <a:rPr lang="th-TH" sz="18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ยกร่าง</a:t>
            </a:r>
          </a:p>
        </p:txBody>
      </p:sp>
      <p:sp>
        <p:nvSpPr>
          <p:cNvPr id="24" name="สี่เหลี่ยมผืนผ้า: มุมมน 23">
            <a:extLst>
              <a:ext uri="{FF2B5EF4-FFF2-40B4-BE49-F238E27FC236}">
                <a16:creationId xmlns:a16="http://schemas.microsoft.com/office/drawing/2014/main" id="{565C5CF5-6AE3-0122-6522-07E5D6D9B5D8}"/>
              </a:ext>
            </a:extLst>
          </p:cNvPr>
          <p:cNvSpPr/>
          <p:nvPr/>
        </p:nvSpPr>
        <p:spPr>
          <a:xfrm>
            <a:off x="5708390" y="4279503"/>
            <a:ext cx="1953243" cy="68285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th-TH" sz="18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รับฟังความเห็นเพื่อปรับปรุงร่าง</a:t>
            </a:r>
          </a:p>
        </p:txBody>
      </p:sp>
      <p:sp>
        <p:nvSpPr>
          <p:cNvPr id="25" name="สี่เหลี่ยมผืนผ้า: มุมมน 24">
            <a:extLst>
              <a:ext uri="{FF2B5EF4-FFF2-40B4-BE49-F238E27FC236}">
                <a16:creationId xmlns:a16="http://schemas.microsoft.com/office/drawing/2014/main" id="{7704FDFD-43CB-201A-4C2E-FC753052AA67}"/>
              </a:ext>
            </a:extLst>
          </p:cNvPr>
          <p:cNvSpPr/>
          <p:nvPr/>
        </p:nvSpPr>
        <p:spPr>
          <a:xfrm>
            <a:off x="3343341" y="4316863"/>
            <a:ext cx="1953243" cy="657585"/>
          </a:xfrm>
          <a:prstGeom prst="roundRect">
            <a:avLst/>
          </a:prstGeom>
          <a:solidFill>
            <a:srgbClr val="CC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th-TH" sz="18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ปรับปรุงร่าง</a:t>
            </a:r>
          </a:p>
        </p:txBody>
      </p:sp>
      <p:sp>
        <p:nvSpPr>
          <p:cNvPr id="26" name="สี่เหลี่ยมผืนผ้า: มุมมน 25">
            <a:extLst>
              <a:ext uri="{FF2B5EF4-FFF2-40B4-BE49-F238E27FC236}">
                <a16:creationId xmlns:a16="http://schemas.microsoft.com/office/drawing/2014/main" id="{5E1A4765-5425-E051-18D2-2F8B6853EB6B}"/>
              </a:ext>
            </a:extLst>
          </p:cNvPr>
          <p:cNvSpPr/>
          <p:nvPr/>
        </p:nvSpPr>
        <p:spPr>
          <a:xfrm>
            <a:off x="781547" y="4364761"/>
            <a:ext cx="1742135" cy="665226"/>
          </a:xfrm>
          <a:prstGeom prst="roundRect">
            <a:avLst/>
          </a:prstGeom>
          <a:solidFill>
            <a:srgbClr val="F7A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th-TH" sz="18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ประกาศใช้ธรรมนูญ</a:t>
            </a:r>
          </a:p>
        </p:txBody>
      </p:sp>
      <p:sp>
        <p:nvSpPr>
          <p:cNvPr id="27" name="สี่เหลี่ยมผืนผ้า: มุมมน 26">
            <a:extLst>
              <a:ext uri="{FF2B5EF4-FFF2-40B4-BE49-F238E27FC236}">
                <a16:creationId xmlns:a16="http://schemas.microsoft.com/office/drawing/2014/main" id="{C03765AA-F763-5F06-7FC3-33430D3B72C3}"/>
              </a:ext>
            </a:extLst>
          </p:cNvPr>
          <p:cNvSpPr/>
          <p:nvPr/>
        </p:nvSpPr>
        <p:spPr>
          <a:xfrm>
            <a:off x="7571402" y="2909215"/>
            <a:ext cx="1289565" cy="8063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th-TH" sz="1800" b="1" dirty="0">
                <a:solidFill>
                  <a:prstClr val="black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ยกร่าง</a:t>
            </a:r>
          </a:p>
        </p:txBody>
      </p:sp>
      <p:sp>
        <p:nvSpPr>
          <p:cNvPr id="28" name="TextBox 56">
            <a:extLst>
              <a:ext uri="{FF2B5EF4-FFF2-40B4-BE49-F238E27FC236}">
                <a16:creationId xmlns:a16="http://schemas.microsoft.com/office/drawing/2014/main" id="{D4356DBF-01AF-D35D-418A-50A2EF8AFBB8}"/>
              </a:ext>
            </a:extLst>
          </p:cNvPr>
          <p:cNvSpPr txBox="1"/>
          <p:nvPr/>
        </p:nvSpPr>
        <p:spPr>
          <a:xfrm>
            <a:off x="6322546" y="3709634"/>
            <a:ext cx="612908" cy="3231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685800"/>
            <a:r>
              <a:rPr lang="en-US" altLang="ko-KR" sz="1500" b="1" dirty="0">
                <a:solidFill>
                  <a:prstClr val="white"/>
                </a:solidFill>
                <a:latin typeface="Arial"/>
                <a:ea typeface="맑은 고딕" panose="020B0503020000020004" pitchFamily="34" charset="-127"/>
                <a:cs typeface="Arial" pitchFamily="34" charset="0"/>
              </a:rPr>
              <a:t>5</a:t>
            </a:r>
            <a:endParaRPr lang="ko-KR" altLang="en-US" sz="1500" b="1" dirty="0">
              <a:solidFill>
                <a:prstClr val="white"/>
              </a:solidFill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29" name="TextBox 56">
            <a:extLst>
              <a:ext uri="{FF2B5EF4-FFF2-40B4-BE49-F238E27FC236}">
                <a16:creationId xmlns:a16="http://schemas.microsoft.com/office/drawing/2014/main" id="{C08681B5-B1BE-BABD-B988-39CF5563BDDF}"/>
              </a:ext>
            </a:extLst>
          </p:cNvPr>
          <p:cNvSpPr txBox="1"/>
          <p:nvPr/>
        </p:nvSpPr>
        <p:spPr>
          <a:xfrm>
            <a:off x="1366144" y="3635186"/>
            <a:ext cx="612908" cy="32316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 anchor="ctr">
            <a:spAutoFit/>
          </a:bodyPr>
          <a:lstStyle/>
          <a:p>
            <a:pPr algn="ctr" defTabSz="685800"/>
            <a:r>
              <a:rPr lang="en-US" altLang="ko-KR" sz="1500" b="1" dirty="0">
                <a:solidFill>
                  <a:prstClr val="white"/>
                </a:solidFill>
                <a:latin typeface="Arial"/>
                <a:ea typeface="맑은 고딕" panose="020B0503020000020004" pitchFamily="34" charset="-127"/>
                <a:cs typeface="Arial" pitchFamily="34" charset="0"/>
              </a:rPr>
              <a:t>7</a:t>
            </a:r>
            <a:endParaRPr lang="ko-KR" altLang="en-US" sz="1500" b="1" dirty="0">
              <a:solidFill>
                <a:prstClr val="white"/>
              </a:solidFill>
              <a:latin typeface="Arial"/>
              <a:ea typeface="맑은 고딕" panose="020B0503020000020004" pitchFamily="34" charset="-127"/>
              <a:cs typeface="Arial" pitchFamily="34" charset="0"/>
            </a:endParaRPr>
          </a:p>
        </p:txBody>
      </p:sp>
      <p:cxnSp>
        <p:nvCxnSpPr>
          <p:cNvPr id="41" name="ตัวเชื่อมต่อตรง 40">
            <a:extLst>
              <a:ext uri="{FF2B5EF4-FFF2-40B4-BE49-F238E27FC236}">
                <a16:creationId xmlns:a16="http://schemas.microsoft.com/office/drawing/2014/main" id="{29B97E70-FE88-13EA-B44A-1F3ECC900341}"/>
              </a:ext>
            </a:extLst>
          </p:cNvPr>
          <p:cNvCxnSpPr>
            <a:cxnSpLocks/>
          </p:cNvCxnSpPr>
          <p:nvPr/>
        </p:nvCxnSpPr>
        <p:spPr>
          <a:xfrm flipV="1">
            <a:off x="1187651" y="1493264"/>
            <a:ext cx="6996660" cy="5049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ลูกศรเชื่อมต่อแบบตรง 50">
            <a:extLst>
              <a:ext uri="{FF2B5EF4-FFF2-40B4-BE49-F238E27FC236}">
                <a16:creationId xmlns:a16="http://schemas.microsoft.com/office/drawing/2014/main" id="{39527A6A-2F77-883A-7CB2-0A56A741455D}"/>
              </a:ext>
            </a:extLst>
          </p:cNvPr>
          <p:cNvCxnSpPr>
            <a:cxnSpLocks/>
          </p:cNvCxnSpPr>
          <p:nvPr/>
        </p:nvCxnSpPr>
        <p:spPr>
          <a:xfrm flipH="1">
            <a:off x="1432560" y="4214476"/>
            <a:ext cx="6783625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56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51470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cs typeface="+mj-cs"/>
              </a:rPr>
              <a:t>การขับเคลื่อน ระบบสุขภาพในพื้นที่ ปี 2565 และแนวทางการขับเคลื่อนในปี 2566</a:t>
            </a:r>
          </a:p>
          <a:p>
            <a:pPr algn="ctr"/>
            <a:r>
              <a:rPr lang="th-TH" sz="2400" b="1" dirty="0">
                <a:cs typeface="+mj-cs"/>
              </a:rPr>
              <a:t>เชื่อมโยงกับร่างระบบธรรมนูญว่าด้วยระบบสุขภาพแห่งชาติ ฉบับที่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505" y="926594"/>
            <a:ext cx="5616624" cy="40934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2000" dirty="0">
                <a:cs typeface="+mj-cs"/>
              </a:rPr>
              <a:t>1. การพัฒนากระบวนการมีส่วนร่วม</a:t>
            </a:r>
          </a:p>
          <a:p>
            <a:r>
              <a:rPr lang="th-TH" sz="2000" dirty="0">
                <a:cs typeface="+mj-cs"/>
              </a:rPr>
              <a:t>	- คณะทำงานขับเคลื่อน เมืองสุขภาวะในผู้สูงวัยจังหวัดแพร่</a:t>
            </a:r>
          </a:p>
          <a:p>
            <a:r>
              <a:rPr lang="th-TH" sz="2000" dirty="0">
                <a:cs typeface="+mj-cs"/>
              </a:rPr>
              <a:t>	- </a:t>
            </a:r>
            <a:r>
              <a:rPr lang="th-TH" sz="2000" dirty="0" err="1">
                <a:cs typeface="+mj-cs"/>
              </a:rPr>
              <a:t>พชจ</a:t>
            </a:r>
            <a:r>
              <a:rPr lang="th-TH" sz="2000" dirty="0">
                <a:cs typeface="+mj-cs"/>
              </a:rPr>
              <a:t>. </a:t>
            </a:r>
            <a:r>
              <a:rPr lang="en-US" sz="2000" dirty="0">
                <a:cs typeface="+mj-cs"/>
              </a:rPr>
              <a:t>: </a:t>
            </a:r>
            <a:r>
              <a:rPr lang="th-TH" sz="2000" dirty="0">
                <a:cs typeface="+mj-cs"/>
              </a:rPr>
              <a:t>คณะทำงานคุณภาพชีวิตกลุ่มผู้สูงอายุ</a:t>
            </a:r>
          </a:p>
          <a:p>
            <a:r>
              <a:rPr lang="th-TH" sz="2000" dirty="0">
                <a:cs typeface="+mj-cs"/>
              </a:rPr>
              <a:t>	- สมัชชาสุขภาพจังหวัดแพร่               ธรรมนูญสุขภาพผู้สูงอายุ</a:t>
            </a:r>
          </a:p>
          <a:p>
            <a:r>
              <a:rPr lang="th-TH" sz="2000" dirty="0">
                <a:cs typeface="+mj-cs"/>
              </a:rPr>
              <a:t>	- สมาคมภาคีพัฒนาจังหวัดแพร่</a:t>
            </a:r>
          </a:p>
          <a:p>
            <a:r>
              <a:rPr lang="th-TH" sz="2000" dirty="0">
                <a:cs typeface="+mj-cs"/>
              </a:rPr>
              <a:t>2. การทำสภาพแวดล้อมให้เอื้อต่อการมีสุขภาพที่ดี</a:t>
            </a:r>
          </a:p>
          <a:p>
            <a:r>
              <a:rPr lang="th-TH" sz="2000" dirty="0">
                <a:cs typeface="+mj-cs"/>
              </a:rPr>
              <a:t>	- แผนแม่บท </a:t>
            </a:r>
            <a:r>
              <a:rPr lang="en-US" sz="2000" dirty="0">
                <a:cs typeface="+mj-cs"/>
              </a:rPr>
              <a:t>“</a:t>
            </a:r>
            <a:r>
              <a:rPr lang="th-TH" sz="2000" dirty="0">
                <a:cs typeface="+mj-cs"/>
              </a:rPr>
              <a:t>เมืองสุขภาวะในผู้สูงวัย จังหวัดแพร่ </a:t>
            </a:r>
            <a:r>
              <a:rPr lang="en-US" sz="2000" dirty="0">
                <a:cs typeface="+mj-cs"/>
              </a:rPr>
              <a:t>” </a:t>
            </a:r>
            <a:r>
              <a:rPr lang="th-TH" sz="2000" dirty="0">
                <a:cs typeface="+mj-cs"/>
              </a:rPr>
              <a:t>5 ด้าน</a:t>
            </a:r>
          </a:p>
          <a:p>
            <a:r>
              <a:rPr lang="th-TH" sz="2000" dirty="0">
                <a:cs typeface="+mj-cs"/>
              </a:rPr>
              <a:t>	- เมือง/ชุมชน ที่เป็นมิตรกับสิ่งแวดล้อม (</a:t>
            </a:r>
            <a:r>
              <a:rPr lang="en-US" sz="2000" dirty="0">
                <a:cs typeface="+mj-cs"/>
              </a:rPr>
              <a:t>AFC : </a:t>
            </a:r>
            <a:r>
              <a:rPr lang="th-TH" sz="2000" dirty="0">
                <a:cs typeface="+mj-cs"/>
              </a:rPr>
              <a:t>8 องค์ประกอบ)</a:t>
            </a:r>
          </a:p>
          <a:p>
            <a:r>
              <a:rPr lang="th-TH" sz="2000" dirty="0">
                <a:cs typeface="+mj-cs"/>
              </a:rPr>
              <a:t>3. การพัฒนาศักยภาพมนุษย์</a:t>
            </a:r>
          </a:p>
          <a:p>
            <a:r>
              <a:rPr lang="th-TH" sz="2000" dirty="0">
                <a:cs typeface="+mj-cs"/>
              </a:rPr>
              <a:t>	- ด้านทักษะความรอบรู้ด้านสุขภาพ</a:t>
            </a:r>
          </a:p>
          <a:p>
            <a:r>
              <a:rPr lang="th-TH" sz="2000" dirty="0">
                <a:cs typeface="+mj-cs"/>
              </a:rPr>
              <a:t>	- ความเป็นพลเมือง</a:t>
            </a:r>
          </a:p>
          <a:p>
            <a:r>
              <a:rPr lang="th-TH" sz="2000" dirty="0">
                <a:cs typeface="+mj-cs"/>
              </a:rPr>
              <a:t>	-เทคโนโลยีสุขภาพ/</a:t>
            </a:r>
            <a:r>
              <a:rPr lang="th-TH" sz="2000" dirty="0" err="1">
                <a:cs typeface="+mj-cs"/>
              </a:rPr>
              <a:t>ดิจิทัล</a:t>
            </a:r>
            <a:endParaRPr lang="th-TH" sz="2000" dirty="0">
              <a:cs typeface="+mj-cs"/>
            </a:endParaRPr>
          </a:p>
          <a:p>
            <a:r>
              <a:rPr lang="th-TH" sz="2000" dirty="0">
                <a:cs typeface="+mj-cs"/>
              </a:rPr>
              <a:t>		-หมอพร้อม,</a:t>
            </a:r>
            <a:r>
              <a:rPr lang="en-US" sz="2000" dirty="0">
                <a:cs typeface="+mj-cs"/>
              </a:rPr>
              <a:t>H</a:t>
            </a:r>
            <a:r>
              <a:rPr lang="th-TH" sz="1400" dirty="0">
                <a:cs typeface="+mj-cs"/>
              </a:rPr>
              <a:t>4</a:t>
            </a:r>
            <a:r>
              <a:rPr lang="en-US" sz="2000" dirty="0">
                <a:cs typeface="+mj-cs"/>
              </a:rPr>
              <a:t>U</a:t>
            </a:r>
            <a:r>
              <a:rPr lang="th-TH" sz="2000" dirty="0">
                <a:cs typeface="+mj-cs"/>
              </a:rPr>
              <a:t>, </a:t>
            </a:r>
            <a:r>
              <a:rPr lang="en-US" sz="2000" dirty="0">
                <a:cs typeface="+mj-cs"/>
              </a:rPr>
              <a:t>Bluebook</a:t>
            </a:r>
            <a:r>
              <a:rPr lang="th-TH" sz="2000" dirty="0">
                <a:cs typeface="+mj-cs"/>
              </a:rPr>
              <a:t>,</a:t>
            </a:r>
            <a:r>
              <a:rPr lang="en-US" sz="2000" dirty="0">
                <a:cs typeface="+mj-cs"/>
              </a:rPr>
              <a:t>PHR</a:t>
            </a:r>
            <a:r>
              <a:rPr lang="en-US" sz="1100" dirty="0">
                <a:cs typeface="+mj-cs"/>
              </a:rPr>
              <a:t>s</a:t>
            </a:r>
            <a:endParaRPr lang="th-TH" sz="2000" dirty="0"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00192" y="1563638"/>
            <a:ext cx="2592288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cs typeface="+mj-cs"/>
              </a:rPr>
              <a:t>แผนปฏิรูปประเทศ              ด้านสาธารณสุข , ธรรมนูญว่าด้วยระบบสุขภาพแห่งชาติ ฉบับที่ 3 , </a:t>
            </a:r>
            <a:r>
              <a:rPr lang="en-US" dirty="0">
                <a:cs typeface="+mj-cs"/>
              </a:rPr>
              <a:t>Age Friendly Cities</a:t>
            </a:r>
            <a:endParaRPr lang="th-TH" dirty="0">
              <a:cs typeface="+mj-cs"/>
            </a:endParaRPr>
          </a:p>
        </p:txBody>
      </p:sp>
      <p:sp>
        <p:nvSpPr>
          <p:cNvPr id="7" name="ลูกศรซ้าย 6"/>
          <p:cNvSpPr/>
          <p:nvPr/>
        </p:nvSpPr>
        <p:spPr>
          <a:xfrm>
            <a:off x="5727505" y="2326982"/>
            <a:ext cx="432047" cy="36004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ลูกศรขวา 7"/>
          <p:cNvSpPr/>
          <p:nvPr/>
        </p:nvSpPr>
        <p:spPr>
          <a:xfrm>
            <a:off x="3203848" y="1888552"/>
            <a:ext cx="288032" cy="14401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9223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011" y="0"/>
            <a:ext cx="36879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741030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450</Words>
  <Application>Microsoft Office PowerPoint</Application>
  <PresentationFormat>นำเสนอทางหน้าจอ (16:9)</PresentationFormat>
  <Paragraphs>51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2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TH Niramit AS</vt:lpstr>
      <vt:lpstr>ชุดรูปแบบของ Office</vt:lpstr>
      <vt:lpstr>ธีมของ Office</vt:lpstr>
      <vt:lpstr>งานนำเสนอ PowerPoint</vt:lpstr>
      <vt:lpstr>กระบวนการร่างธรรมนูญสุขภาวะ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admin</dc:creator>
  <cp:lastModifiedBy>1149</cp:lastModifiedBy>
  <cp:revision>112</cp:revision>
  <cp:lastPrinted>2022-07-20T06:43:09Z</cp:lastPrinted>
  <dcterms:created xsi:type="dcterms:W3CDTF">2022-07-05T07:41:29Z</dcterms:created>
  <dcterms:modified xsi:type="dcterms:W3CDTF">2023-06-30T05:13:14Z</dcterms:modified>
</cp:coreProperties>
</file>